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sldIdLst>
    <p:sldId id="295" r:id="rId3"/>
    <p:sldId id="364" r:id="rId4"/>
    <p:sldId id="365" r:id="rId5"/>
    <p:sldId id="366" r:id="rId6"/>
    <p:sldId id="374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59"/>
  </p:normalViewPr>
  <p:slideViewPr>
    <p:cSldViewPr snapToGrid="0" snapToObjects="1">
      <p:cViewPr>
        <p:scale>
          <a:sx n="100" d="100"/>
          <a:sy n="100" d="100"/>
        </p:scale>
        <p:origin x="564" y="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9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809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5519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3446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Rectangle: Rounded Corners 27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: Rounded Corners 28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: Rounded Corners 30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34" name="Oval 3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38" name="Rectangle: Rounded Corners 37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9" name="Rectangle: Rounded Corners 3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" name="Rectangle: Rounded Corners 3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Rectangle: Rounded Corners 40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2" name="Rectangle: Rounded Corners 41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3" name="Rectangle: Rounded Corners 42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5" name="Rectangle: Rounded Corners 44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: Rounded Corners 45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85978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11093" y="1209368"/>
            <a:ext cx="3982632" cy="4439264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403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6398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238173" y="1571174"/>
            <a:ext cx="3715656" cy="3715654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266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76165" y="-2567783"/>
            <a:ext cx="8097839" cy="8097838"/>
          </a:xfrm>
          <a:custGeom>
            <a:avLst/>
            <a:gdLst>
              <a:gd name="connsiteX0" fmla="*/ 5550972 w 8097839"/>
              <a:gd name="connsiteY0" fmla="*/ 0 h 8097838"/>
              <a:gd name="connsiteX1" fmla="*/ 7351879 w 8097839"/>
              <a:gd name="connsiteY1" fmla="*/ 745960 h 8097838"/>
              <a:gd name="connsiteX2" fmla="*/ 7351879 w 8097839"/>
              <a:gd name="connsiteY2" fmla="*/ 4347775 h 8097838"/>
              <a:gd name="connsiteX3" fmla="*/ 4347776 w 8097839"/>
              <a:gd name="connsiteY3" fmla="*/ 7351879 h 8097838"/>
              <a:gd name="connsiteX4" fmla="*/ 745961 w 8097839"/>
              <a:gd name="connsiteY4" fmla="*/ 7351879 h 8097838"/>
              <a:gd name="connsiteX5" fmla="*/ 745961 w 8097839"/>
              <a:gd name="connsiteY5" fmla="*/ 3750063 h 8097838"/>
              <a:gd name="connsiteX6" fmla="*/ 3750064 w 8097839"/>
              <a:gd name="connsiteY6" fmla="*/ 745960 h 8097838"/>
              <a:gd name="connsiteX7" fmla="*/ 5550972 w 8097839"/>
              <a:gd name="connsiteY7" fmla="*/ 0 h 809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7839" h="8097838">
                <a:moveTo>
                  <a:pt x="5550972" y="0"/>
                </a:moveTo>
                <a:cubicBezTo>
                  <a:pt x="6202772" y="0"/>
                  <a:pt x="6854572" y="248653"/>
                  <a:pt x="7351879" y="745960"/>
                </a:cubicBezTo>
                <a:cubicBezTo>
                  <a:pt x="8346493" y="1740573"/>
                  <a:pt x="8346493" y="3353161"/>
                  <a:pt x="7351879" y="4347775"/>
                </a:cubicBezTo>
                <a:lnTo>
                  <a:pt x="4347776" y="7351879"/>
                </a:lnTo>
                <a:cubicBezTo>
                  <a:pt x="3353162" y="8346492"/>
                  <a:pt x="1740574" y="8346492"/>
                  <a:pt x="745961" y="7351879"/>
                </a:cubicBezTo>
                <a:cubicBezTo>
                  <a:pt x="-248653" y="6357265"/>
                  <a:pt x="-248653" y="4744677"/>
                  <a:pt x="745961" y="3750063"/>
                </a:cubicBezTo>
                <a:lnTo>
                  <a:pt x="3750064" y="745960"/>
                </a:lnTo>
                <a:cubicBezTo>
                  <a:pt x="4247371" y="248653"/>
                  <a:pt x="4899172" y="0"/>
                  <a:pt x="5550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974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94747" y="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59448" y="342900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666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1205696" y="3745234"/>
            <a:ext cx="9856808" cy="5588241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  <a:effectLst>
            <a:outerShdw blurRad="495300" dist="38100" dir="5400000" algn="t" rotWithShape="0">
              <a:schemeClr val="tx1">
                <a:lumMod val="95000"/>
                <a:lumOff val="5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/>
              <a:t>Drag your image here/click on picture icon</a:t>
            </a:r>
          </a:p>
        </p:txBody>
      </p:sp>
    </p:spTree>
    <p:extLst>
      <p:ext uri="{BB962C8B-B14F-4D97-AF65-F5344CB8AC3E}">
        <p14:creationId xmlns:p14="http://schemas.microsoft.com/office/powerpoint/2010/main" val="386591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06692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918051" y="-1907242"/>
            <a:ext cx="6386668" cy="6386667"/>
          </a:xfrm>
          <a:custGeom>
            <a:avLst/>
            <a:gdLst>
              <a:gd name="connsiteX0" fmla="*/ 5152954 w 6386668"/>
              <a:gd name="connsiteY0" fmla="*/ 0 h 6386667"/>
              <a:gd name="connsiteX1" fmla="*/ 6025322 w 6386668"/>
              <a:gd name="connsiteY1" fmla="*/ 361346 h 6386667"/>
              <a:gd name="connsiteX2" fmla="*/ 6025322 w 6386668"/>
              <a:gd name="connsiteY2" fmla="*/ 2106081 h 6386667"/>
              <a:gd name="connsiteX3" fmla="*/ 2106081 w 6386668"/>
              <a:gd name="connsiteY3" fmla="*/ 6025321 h 6386667"/>
              <a:gd name="connsiteX4" fmla="*/ 361347 w 6386668"/>
              <a:gd name="connsiteY4" fmla="*/ 6025321 h 6386667"/>
              <a:gd name="connsiteX5" fmla="*/ 361347 w 6386668"/>
              <a:gd name="connsiteY5" fmla="*/ 4280586 h 6386667"/>
              <a:gd name="connsiteX6" fmla="*/ 4280587 w 6386668"/>
              <a:gd name="connsiteY6" fmla="*/ 361346 h 6386667"/>
              <a:gd name="connsiteX7" fmla="*/ 5152954 w 6386668"/>
              <a:gd name="connsiteY7" fmla="*/ 0 h 638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86668" h="6386667">
                <a:moveTo>
                  <a:pt x="5152954" y="0"/>
                </a:moveTo>
                <a:cubicBezTo>
                  <a:pt x="5468688" y="0"/>
                  <a:pt x="5784423" y="120449"/>
                  <a:pt x="6025322" y="361346"/>
                </a:cubicBezTo>
                <a:cubicBezTo>
                  <a:pt x="6507117" y="843141"/>
                  <a:pt x="6507117" y="1624286"/>
                  <a:pt x="6025322" y="2106081"/>
                </a:cubicBezTo>
                <a:lnTo>
                  <a:pt x="2106081" y="6025321"/>
                </a:lnTo>
                <a:cubicBezTo>
                  <a:pt x="1624287" y="6507116"/>
                  <a:pt x="843142" y="6507116"/>
                  <a:pt x="361347" y="6025321"/>
                </a:cubicBezTo>
                <a:cubicBezTo>
                  <a:pt x="-120448" y="5543526"/>
                  <a:pt x="-120448" y="4762381"/>
                  <a:pt x="361347" y="4280586"/>
                </a:cubicBezTo>
                <a:lnTo>
                  <a:pt x="4280587" y="361346"/>
                </a:lnTo>
                <a:cubicBezTo>
                  <a:pt x="4521485" y="120448"/>
                  <a:pt x="4837218" y="0"/>
                  <a:pt x="515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6344367" y="2378575"/>
            <a:ext cx="6386668" cy="6386667"/>
          </a:xfrm>
          <a:custGeom>
            <a:avLst/>
            <a:gdLst>
              <a:gd name="connsiteX0" fmla="*/ 5152954 w 6386668"/>
              <a:gd name="connsiteY0" fmla="*/ 0 h 6386667"/>
              <a:gd name="connsiteX1" fmla="*/ 6025322 w 6386668"/>
              <a:gd name="connsiteY1" fmla="*/ 361346 h 6386667"/>
              <a:gd name="connsiteX2" fmla="*/ 6025322 w 6386668"/>
              <a:gd name="connsiteY2" fmla="*/ 2106081 h 6386667"/>
              <a:gd name="connsiteX3" fmla="*/ 2106081 w 6386668"/>
              <a:gd name="connsiteY3" fmla="*/ 6025321 h 6386667"/>
              <a:gd name="connsiteX4" fmla="*/ 361347 w 6386668"/>
              <a:gd name="connsiteY4" fmla="*/ 6025321 h 6386667"/>
              <a:gd name="connsiteX5" fmla="*/ 361347 w 6386668"/>
              <a:gd name="connsiteY5" fmla="*/ 4280586 h 6386667"/>
              <a:gd name="connsiteX6" fmla="*/ 4280587 w 6386668"/>
              <a:gd name="connsiteY6" fmla="*/ 361346 h 6386667"/>
              <a:gd name="connsiteX7" fmla="*/ 5152954 w 6386668"/>
              <a:gd name="connsiteY7" fmla="*/ 0 h 638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86668" h="6386667">
                <a:moveTo>
                  <a:pt x="5152954" y="0"/>
                </a:moveTo>
                <a:cubicBezTo>
                  <a:pt x="5468688" y="0"/>
                  <a:pt x="5784423" y="120449"/>
                  <a:pt x="6025322" y="361346"/>
                </a:cubicBezTo>
                <a:cubicBezTo>
                  <a:pt x="6507117" y="843141"/>
                  <a:pt x="6507117" y="1624286"/>
                  <a:pt x="6025322" y="2106081"/>
                </a:cubicBezTo>
                <a:lnTo>
                  <a:pt x="2106081" y="6025321"/>
                </a:lnTo>
                <a:cubicBezTo>
                  <a:pt x="1624287" y="6507116"/>
                  <a:pt x="843142" y="6507116"/>
                  <a:pt x="361347" y="6025321"/>
                </a:cubicBezTo>
                <a:cubicBezTo>
                  <a:pt x="-120448" y="5543526"/>
                  <a:pt x="-120448" y="4762381"/>
                  <a:pt x="361347" y="4280586"/>
                </a:cubicBezTo>
                <a:lnTo>
                  <a:pt x="4280587" y="361346"/>
                </a:lnTo>
                <a:cubicBezTo>
                  <a:pt x="4521485" y="120448"/>
                  <a:pt x="4837218" y="0"/>
                  <a:pt x="515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8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80195" y="0"/>
            <a:ext cx="13052533" cy="6858000"/>
          </a:xfrm>
          <a:custGeom>
            <a:avLst/>
            <a:gdLst>
              <a:gd name="connsiteX0" fmla="*/ 6901685 w 13052533"/>
              <a:gd name="connsiteY0" fmla="*/ 0 h 6858000"/>
              <a:gd name="connsiteX1" fmla="*/ 13052533 w 13052533"/>
              <a:gd name="connsiteY1" fmla="*/ 0 h 6858000"/>
              <a:gd name="connsiteX2" fmla="*/ 6150849 w 13052533"/>
              <a:gd name="connsiteY2" fmla="*/ 6858000 h 6858000"/>
              <a:gd name="connsiteX3" fmla="*/ 0 w 130525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2533" h="6858000">
                <a:moveTo>
                  <a:pt x="6901685" y="0"/>
                </a:moveTo>
                <a:lnTo>
                  <a:pt x="13052533" y="0"/>
                </a:lnTo>
                <a:lnTo>
                  <a:pt x="615084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74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 rot="18016207">
            <a:off x="7163533" y="1817361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/>
          </p:nvPr>
        </p:nvSpPr>
        <p:spPr>
          <a:xfrm rot="18016207">
            <a:off x="7627991" y="1219127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18016207">
            <a:off x="7958471" y="461014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97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76071" y="1173808"/>
            <a:ext cx="2955472" cy="2626788"/>
          </a:xfrm>
          <a:custGeom>
            <a:avLst/>
            <a:gdLst>
              <a:gd name="connsiteX0" fmla="*/ 57028 w 2955472"/>
              <a:gd name="connsiteY0" fmla="*/ 0 h 2626788"/>
              <a:gd name="connsiteX1" fmla="*/ 2898444 w 2955472"/>
              <a:gd name="connsiteY1" fmla="*/ 0 h 2626788"/>
              <a:gd name="connsiteX2" fmla="*/ 2955472 w 2955472"/>
              <a:gd name="connsiteY2" fmla="*/ 57028 h 2626788"/>
              <a:gd name="connsiteX3" fmla="*/ 2955472 w 2955472"/>
              <a:gd name="connsiteY3" fmla="*/ 2626788 h 2626788"/>
              <a:gd name="connsiteX4" fmla="*/ 0 w 2955472"/>
              <a:gd name="connsiteY4" fmla="*/ 2626788 h 2626788"/>
              <a:gd name="connsiteX5" fmla="*/ 0 w 2955472"/>
              <a:gd name="connsiteY5" fmla="*/ 57028 h 2626788"/>
              <a:gd name="connsiteX6" fmla="*/ 57028 w 2955472"/>
              <a:gd name="connsiteY6" fmla="*/ 0 h 262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5472" h="2626788">
                <a:moveTo>
                  <a:pt x="57028" y="0"/>
                </a:moveTo>
                <a:lnTo>
                  <a:pt x="2898444" y="0"/>
                </a:lnTo>
                <a:cubicBezTo>
                  <a:pt x="2929940" y="0"/>
                  <a:pt x="2955472" y="25532"/>
                  <a:pt x="2955472" y="57028"/>
                </a:cubicBezTo>
                <a:lnTo>
                  <a:pt x="2955472" y="2626788"/>
                </a:lnTo>
                <a:lnTo>
                  <a:pt x="0" y="2626788"/>
                </a:lnTo>
                <a:lnTo>
                  <a:pt x="0" y="57028"/>
                </a:lnTo>
                <a:cubicBezTo>
                  <a:pt x="0" y="25532"/>
                  <a:pt x="25532" y="0"/>
                  <a:pt x="5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798207" y="3444996"/>
            <a:ext cx="711200" cy="711200"/>
          </a:xfrm>
          <a:custGeom>
            <a:avLst/>
            <a:gdLst>
              <a:gd name="connsiteX0" fmla="*/ 355600 w 711200"/>
              <a:gd name="connsiteY0" fmla="*/ 0 h 711200"/>
              <a:gd name="connsiteX1" fmla="*/ 711200 w 711200"/>
              <a:gd name="connsiteY1" fmla="*/ 355600 h 711200"/>
              <a:gd name="connsiteX2" fmla="*/ 355600 w 711200"/>
              <a:gd name="connsiteY2" fmla="*/ 711200 h 711200"/>
              <a:gd name="connsiteX3" fmla="*/ 0 w 711200"/>
              <a:gd name="connsiteY3" fmla="*/ 355600 h 711200"/>
              <a:gd name="connsiteX4" fmla="*/ 355600 w 711200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711200">
                <a:moveTo>
                  <a:pt x="355600" y="0"/>
                </a:moveTo>
                <a:cubicBezTo>
                  <a:pt x="551992" y="0"/>
                  <a:pt x="711200" y="159208"/>
                  <a:pt x="711200" y="355600"/>
                </a:cubicBezTo>
                <a:cubicBezTo>
                  <a:pt x="711200" y="551992"/>
                  <a:pt x="551992" y="711200"/>
                  <a:pt x="355600" y="711200"/>
                </a:cubicBezTo>
                <a:cubicBezTo>
                  <a:pt x="159208" y="711200"/>
                  <a:pt x="0" y="551992"/>
                  <a:pt x="0" y="355600"/>
                </a:cubicBezTo>
                <a:cubicBezTo>
                  <a:pt x="0" y="159208"/>
                  <a:pt x="159208" y="0"/>
                  <a:pt x="355600" y="0"/>
                </a:cubicBezTo>
                <a:close/>
              </a:path>
            </a:pathLst>
          </a:custGeom>
          <a:effectLst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40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9515475" cy="6858000"/>
          </a:xfrm>
          <a:custGeom>
            <a:avLst/>
            <a:gdLst>
              <a:gd name="connsiteX0" fmla="*/ 0 w 9515475"/>
              <a:gd name="connsiteY0" fmla="*/ 0 h 6858000"/>
              <a:gd name="connsiteX1" fmla="*/ 9515475 w 9515475"/>
              <a:gd name="connsiteY1" fmla="*/ 0 h 6858000"/>
              <a:gd name="connsiteX2" fmla="*/ 2676525 w 9515475"/>
              <a:gd name="connsiteY2" fmla="*/ 6858000 h 6858000"/>
              <a:gd name="connsiteX3" fmla="*/ 0 w 95154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5475" h="6858000">
                <a:moveTo>
                  <a:pt x="0" y="0"/>
                </a:moveTo>
                <a:lnTo>
                  <a:pt x="9515475" y="0"/>
                </a:lnTo>
                <a:lnTo>
                  <a:pt x="26765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016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 rot="549907">
            <a:off x="7025505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2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 rot="2654530">
            <a:off x="7734881" y="1161673"/>
            <a:ext cx="2927444" cy="5411096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096"/>
              <a:gd name="connsiteX1" fmla="*/ 2927444 w 2927444"/>
              <a:gd name="connsiteY1" fmla="*/ 71367 h 5411096"/>
              <a:gd name="connsiteX2" fmla="*/ 2802252 w 2927444"/>
              <a:gd name="connsiteY2" fmla="*/ 5411096 h 5411096"/>
              <a:gd name="connsiteX3" fmla="*/ 0 w 2927444"/>
              <a:gd name="connsiteY3" fmla="*/ 5365343 h 5411096"/>
              <a:gd name="connsiteX4" fmla="*/ 55924 w 2927444"/>
              <a:gd name="connsiteY4" fmla="*/ 0 h 54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096">
                <a:moveTo>
                  <a:pt x="55924" y="0"/>
                </a:moveTo>
                <a:lnTo>
                  <a:pt x="2927444" y="71367"/>
                </a:lnTo>
                <a:lnTo>
                  <a:pt x="2802252" y="5411096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654530">
            <a:off x="5317705" y="1171149"/>
            <a:ext cx="2927444" cy="5411452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452">
                <a:moveTo>
                  <a:pt x="55924" y="0"/>
                </a:moveTo>
                <a:lnTo>
                  <a:pt x="2927444" y="71367"/>
                </a:lnTo>
                <a:lnTo>
                  <a:pt x="2829191" y="5411452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6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036498" y="0"/>
            <a:ext cx="9155502" cy="6858000"/>
          </a:xfrm>
          <a:custGeom>
            <a:avLst/>
            <a:gdLst>
              <a:gd name="connsiteX0" fmla="*/ 6857999 w 9155502"/>
              <a:gd name="connsiteY0" fmla="*/ 0 h 6858000"/>
              <a:gd name="connsiteX1" fmla="*/ 9155502 w 9155502"/>
              <a:gd name="connsiteY1" fmla="*/ 0 h 6858000"/>
              <a:gd name="connsiteX2" fmla="*/ 9155502 w 9155502"/>
              <a:gd name="connsiteY2" fmla="*/ 6858000 h 6858000"/>
              <a:gd name="connsiteX3" fmla="*/ 0 w 9155502"/>
              <a:gd name="connsiteY3" fmla="*/ 6858000 h 6858000"/>
              <a:gd name="connsiteX4" fmla="*/ 3429000 w 9155502"/>
              <a:gd name="connsiteY4" fmla="*/ 3429000 h 6858000"/>
              <a:gd name="connsiteX5" fmla="*/ 3428999 w 9155502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5502" h="6858000">
                <a:moveTo>
                  <a:pt x="6857999" y="0"/>
                </a:moveTo>
                <a:lnTo>
                  <a:pt x="9155502" y="0"/>
                </a:lnTo>
                <a:lnTo>
                  <a:pt x="9155502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3428999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Freeform: Shape 7"/>
          <p:cNvSpPr/>
          <p:nvPr userDrawn="1"/>
        </p:nvSpPr>
        <p:spPr>
          <a:xfrm>
            <a:off x="9155502" y="0"/>
            <a:ext cx="12700" cy="12700"/>
          </a:xfrm>
          <a:custGeom>
            <a:avLst/>
            <a:gdLst>
              <a:gd name="connsiteX0" fmla="*/ 0 w 12700"/>
              <a:gd name="connsiteY0" fmla="*/ 0 h 12700"/>
              <a:gd name="connsiteX1" fmla="*/ 1 w 12700"/>
              <a:gd name="connsiteY1" fmla="*/ 0 h 12700"/>
              <a:gd name="connsiteX2" fmla="*/ 12700 w 12700"/>
              <a:gd name="connsiteY2" fmla="*/ 0 h 12700"/>
              <a:gd name="connsiteX3" fmla="*/ 12700 w 12700"/>
              <a:gd name="connsiteY3" fmla="*/ 12700 h 12700"/>
              <a:gd name="connsiteX4" fmla="*/ 0 w 12700"/>
              <a:gd name="connsiteY4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" h="12700">
                <a:moveTo>
                  <a:pt x="0" y="0"/>
                </a:moveTo>
                <a:lnTo>
                  <a:pt x="1" y="0"/>
                </a:lnTo>
                <a:lnTo>
                  <a:pt x="12700" y="0"/>
                </a:lnTo>
                <a:lnTo>
                  <a:pt x="12700" y="127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reeform: Shape 5"/>
          <p:cNvSpPr/>
          <p:nvPr userDrawn="1"/>
        </p:nvSpPr>
        <p:spPr>
          <a:xfrm>
            <a:off x="9155502" y="6845300"/>
            <a:ext cx="12700" cy="12700"/>
          </a:xfrm>
          <a:custGeom>
            <a:avLst/>
            <a:gdLst>
              <a:gd name="connsiteX0" fmla="*/ 12700 w 12700"/>
              <a:gd name="connsiteY0" fmla="*/ 0 h 12700"/>
              <a:gd name="connsiteX1" fmla="*/ 12700 w 12700"/>
              <a:gd name="connsiteY1" fmla="*/ 12700 h 12700"/>
              <a:gd name="connsiteX2" fmla="*/ 0 w 12700"/>
              <a:gd name="connsiteY2" fmla="*/ 12700 h 12700"/>
              <a:gd name="connsiteX3" fmla="*/ 12700 w 12700"/>
              <a:gd name="connsiteY3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" h="12700">
                <a:moveTo>
                  <a:pt x="12700" y="0"/>
                </a:moveTo>
                <a:lnTo>
                  <a:pt x="12700" y="12700"/>
                </a:lnTo>
                <a:lnTo>
                  <a:pt x="0" y="12700"/>
                </a:lnTo>
                <a:lnTo>
                  <a:pt x="127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585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 userDrawn="1"/>
        </p:nvSpPr>
        <p:spPr>
          <a:xfrm>
            <a:off x="5315854" y="0"/>
            <a:ext cx="11695796" cy="6858000"/>
          </a:xfrm>
          <a:prstGeom prst="parallelogram">
            <a:avLst>
              <a:gd name="adj" fmla="val 1006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300380">
            <a:off x="6763096" y="1534698"/>
            <a:ext cx="4309022" cy="2867729"/>
          </a:xfrm>
          <a:custGeom>
            <a:avLst/>
            <a:gdLst>
              <a:gd name="connsiteX0" fmla="*/ 0 w 3507697"/>
              <a:gd name="connsiteY0" fmla="*/ 0 h 2338388"/>
              <a:gd name="connsiteX1" fmla="*/ 3507697 w 3507697"/>
              <a:gd name="connsiteY1" fmla="*/ 0 h 2338388"/>
              <a:gd name="connsiteX2" fmla="*/ 3507697 w 3507697"/>
              <a:gd name="connsiteY2" fmla="*/ 2338388 h 2338388"/>
              <a:gd name="connsiteX3" fmla="*/ 0 w 3507697"/>
              <a:gd name="connsiteY3" fmla="*/ 2338388 h 2338388"/>
              <a:gd name="connsiteX4" fmla="*/ 0 w 3507697"/>
              <a:gd name="connsiteY4" fmla="*/ 0 h 2338388"/>
              <a:gd name="connsiteX0" fmla="*/ 0 w 3783518"/>
              <a:gd name="connsiteY0" fmla="*/ 169497 h 2507885"/>
              <a:gd name="connsiteX1" fmla="*/ 3783518 w 3783518"/>
              <a:gd name="connsiteY1" fmla="*/ 0 h 2507885"/>
              <a:gd name="connsiteX2" fmla="*/ 3507697 w 3783518"/>
              <a:gd name="connsiteY2" fmla="*/ 2507885 h 2507885"/>
              <a:gd name="connsiteX3" fmla="*/ 0 w 3783518"/>
              <a:gd name="connsiteY3" fmla="*/ 2507885 h 2507885"/>
              <a:gd name="connsiteX4" fmla="*/ 0 w 3783518"/>
              <a:gd name="connsiteY4" fmla="*/ 169497 h 2507885"/>
              <a:gd name="connsiteX0" fmla="*/ 0 w 3889791"/>
              <a:gd name="connsiteY0" fmla="*/ 178806 h 2517194"/>
              <a:gd name="connsiteX1" fmla="*/ 3889791 w 3889791"/>
              <a:gd name="connsiteY1" fmla="*/ 0 h 2517194"/>
              <a:gd name="connsiteX2" fmla="*/ 3507697 w 3889791"/>
              <a:gd name="connsiteY2" fmla="*/ 2517194 h 2517194"/>
              <a:gd name="connsiteX3" fmla="*/ 0 w 3889791"/>
              <a:gd name="connsiteY3" fmla="*/ 2517194 h 2517194"/>
              <a:gd name="connsiteX4" fmla="*/ 0 w 3889791"/>
              <a:gd name="connsiteY4" fmla="*/ 178806 h 2517194"/>
              <a:gd name="connsiteX0" fmla="*/ 0 w 3966642"/>
              <a:gd name="connsiteY0" fmla="*/ 262030 h 2600418"/>
              <a:gd name="connsiteX1" fmla="*/ 3966642 w 3966642"/>
              <a:gd name="connsiteY1" fmla="*/ 0 h 2600418"/>
              <a:gd name="connsiteX2" fmla="*/ 3507697 w 3966642"/>
              <a:gd name="connsiteY2" fmla="*/ 2600418 h 2600418"/>
              <a:gd name="connsiteX3" fmla="*/ 0 w 3966642"/>
              <a:gd name="connsiteY3" fmla="*/ 2600418 h 2600418"/>
              <a:gd name="connsiteX4" fmla="*/ 0 w 3966642"/>
              <a:gd name="connsiteY4" fmla="*/ 262030 h 2600418"/>
              <a:gd name="connsiteX0" fmla="*/ 0 w 4072250"/>
              <a:gd name="connsiteY0" fmla="*/ 278931 h 2617319"/>
              <a:gd name="connsiteX1" fmla="*/ 4072250 w 4072250"/>
              <a:gd name="connsiteY1" fmla="*/ 0 h 2617319"/>
              <a:gd name="connsiteX2" fmla="*/ 3507697 w 4072250"/>
              <a:gd name="connsiteY2" fmla="*/ 2617319 h 2617319"/>
              <a:gd name="connsiteX3" fmla="*/ 0 w 4072250"/>
              <a:gd name="connsiteY3" fmla="*/ 2617319 h 2617319"/>
              <a:gd name="connsiteX4" fmla="*/ 0 w 4072250"/>
              <a:gd name="connsiteY4" fmla="*/ 278931 h 2617319"/>
              <a:gd name="connsiteX0" fmla="*/ 0 w 4128988"/>
              <a:gd name="connsiteY0" fmla="*/ 329796 h 2668184"/>
              <a:gd name="connsiteX1" fmla="*/ 4128988 w 4128988"/>
              <a:gd name="connsiteY1" fmla="*/ 0 h 2668184"/>
              <a:gd name="connsiteX2" fmla="*/ 3507697 w 4128988"/>
              <a:gd name="connsiteY2" fmla="*/ 2668184 h 2668184"/>
              <a:gd name="connsiteX3" fmla="*/ 0 w 4128988"/>
              <a:gd name="connsiteY3" fmla="*/ 2668184 h 2668184"/>
              <a:gd name="connsiteX4" fmla="*/ 0 w 4128988"/>
              <a:gd name="connsiteY4" fmla="*/ 329796 h 2668184"/>
              <a:gd name="connsiteX0" fmla="*/ 0 w 4086102"/>
              <a:gd name="connsiteY0" fmla="*/ 295443 h 2633831"/>
              <a:gd name="connsiteX1" fmla="*/ 4086102 w 4086102"/>
              <a:gd name="connsiteY1" fmla="*/ 0 h 2633831"/>
              <a:gd name="connsiteX2" fmla="*/ 3507697 w 4086102"/>
              <a:gd name="connsiteY2" fmla="*/ 2633831 h 2633831"/>
              <a:gd name="connsiteX3" fmla="*/ 0 w 4086102"/>
              <a:gd name="connsiteY3" fmla="*/ 2633831 h 2633831"/>
              <a:gd name="connsiteX4" fmla="*/ 0 w 4086102"/>
              <a:gd name="connsiteY4" fmla="*/ 295443 h 2633831"/>
              <a:gd name="connsiteX0" fmla="*/ 0 w 4086102"/>
              <a:gd name="connsiteY0" fmla="*/ 295443 h 2695111"/>
              <a:gd name="connsiteX1" fmla="*/ 4086102 w 4086102"/>
              <a:gd name="connsiteY1" fmla="*/ 0 h 2695111"/>
              <a:gd name="connsiteX2" fmla="*/ 3681347 w 4086102"/>
              <a:gd name="connsiteY2" fmla="*/ 2695111 h 2695111"/>
              <a:gd name="connsiteX3" fmla="*/ 0 w 4086102"/>
              <a:gd name="connsiteY3" fmla="*/ 2633831 h 2695111"/>
              <a:gd name="connsiteX4" fmla="*/ 0 w 4086102"/>
              <a:gd name="connsiteY4" fmla="*/ 295443 h 2695111"/>
              <a:gd name="connsiteX0" fmla="*/ 0 w 4086102"/>
              <a:gd name="connsiteY0" fmla="*/ 295443 h 2798060"/>
              <a:gd name="connsiteX1" fmla="*/ 4086102 w 4086102"/>
              <a:gd name="connsiteY1" fmla="*/ 0 h 2798060"/>
              <a:gd name="connsiteX2" fmla="*/ 3728611 w 4086102"/>
              <a:gd name="connsiteY2" fmla="*/ 2798060 h 2798060"/>
              <a:gd name="connsiteX3" fmla="*/ 0 w 4086102"/>
              <a:gd name="connsiteY3" fmla="*/ 2633831 h 2798060"/>
              <a:gd name="connsiteX4" fmla="*/ 0 w 4086102"/>
              <a:gd name="connsiteY4" fmla="*/ 295443 h 2798060"/>
              <a:gd name="connsiteX0" fmla="*/ 0 w 4086102"/>
              <a:gd name="connsiteY0" fmla="*/ 295443 h 2841611"/>
              <a:gd name="connsiteX1" fmla="*/ 4086102 w 4086102"/>
              <a:gd name="connsiteY1" fmla="*/ 0 h 2841611"/>
              <a:gd name="connsiteX2" fmla="*/ 3755373 w 4086102"/>
              <a:gd name="connsiteY2" fmla="*/ 2841611 h 2841611"/>
              <a:gd name="connsiteX3" fmla="*/ 0 w 4086102"/>
              <a:gd name="connsiteY3" fmla="*/ 2633831 h 2841611"/>
              <a:gd name="connsiteX4" fmla="*/ 0 w 4086102"/>
              <a:gd name="connsiteY4" fmla="*/ 295443 h 2841611"/>
              <a:gd name="connsiteX0" fmla="*/ 0 w 4086102"/>
              <a:gd name="connsiteY0" fmla="*/ 295443 h 2832025"/>
              <a:gd name="connsiteX1" fmla="*/ 4086102 w 4086102"/>
              <a:gd name="connsiteY1" fmla="*/ 0 h 2832025"/>
              <a:gd name="connsiteX2" fmla="*/ 3777481 w 4086102"/>
              <a:gd name="connsiteY2" fmla="*/ 2832025 h 2832025"/>
              <a:gd name="connsiteX3" fmla="*/ 0 w 4086102"/>
              <a:gd name="connsiteY3" fmla="*/ 2633831 h 2832025"/>
              <a:gd name="connsiteX4" fmla="*/ 0 w 4086102"/>
              <a:gd name="connsiteY4" fmla="*/ 295443 h 2832025"/>
              <a:gd name="connsiteX0" fmla="*/ 105884 w 4191986"/>
              <a:gd name="connsiteY0" fmla="*/ 295443 h 2832025"/>
              <a:gd name="connsiteX1" fmla="*/ 4191986 w 4191986"/>
              <a:gd name="connsiteY1" fmla="*/ 0 h 2832025"/>
              <a:gd name="connsiteX2" fmla="*/ 3883365 w 4191986"/>
              <a:gd name="connsiteY2" fmla="*/ 2832025 h 2832025"/>
              <a:gd name="connsiteX3" fmla="*/ 0 w 4191986"/>
              <a:gd name="connsiteY3" fmla="*/ 2734897 h 2832025"/>
              <a:gd name="connsiteX4" fmla="*/ 105884 w 4191986"/>
              <a:gd name="connsiteY4" fmla="*/ 295443 h 2832025"/>
              <a:gd name="connsiteX0" fmla="*/ 197364 w 4283466"/>
              <a:gd name="connsiteY0" fmla="*/ 29544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197364 w 4283466"/>
              <a:gd name="connsiteY4" fmla="*/ 295443 h 2832025"/>
              <a:gd name="connsiteX0" fmla="*/ 284189 w 4283466"/>
              <a:gd name="connsiteY0" fmla="*/ 32608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284189 w 4283466"/>
              <a:gd name="connsiteY4" fmla="*/ 326083 h 2832025"/>
              <a:gd name="connsiteX0" fmla="*/ 399383 w 4283466"/>
              <a:gd name="connsiteY0" fmla="*/ 33129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399383 w 4283466"/>
              <a:gd name="connsiteY4" fmla="*/ 331290 h 2832025"/>
              <a:gd name="connsiteX0" fmla="*/ 437338 w 4283466"/>
              <a:gd name="connsiteY0" fmla="*/ 32796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7338 w 4283466"/>
              <a:gd name="connsiteY4" fmla="*/ 327965 h 2832025"/>
              <a:gd name="connsiteX0" fmla="*/ 433348 w 4283466"/>
              <a:gd name="connsiteY0" fmla="*/ 28242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3348 w 4283466"/>
              <a:gd name="connsiteY4" fmla="*/ 282420 h 2832025"/>
              <a:gd name="connsiteX0" fmla="*/ 463712 w 4283466"/>
              <a:gd name="connsiteY0" fmla="*/ 27976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3712 w 4283466"/>
              <a:gd name="connsiteY4" fmla="*/ 279760 h 2832025"/>
              <a:gd name="connsiteX0" fmla="*/ 482344 w 4283466"/>
              <a:gd name="connsiteY0" fmla="*/ 38330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82344 w 4283466"/>
              <a:gd name="connsiteY4" fmla="*/ 383305 h 2832025"/>
              <a:gd name="connsiteX0" fmla="*/ 468699 w 4283466"/>
              <a:gd name="connsiteY0" fmla="*/ 33669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8699 w 4283466"/>
              <a:gd name="connsiteY4" fmla="*/ 336693 h 2832025"/>
              <a:gd name="connsiteX0" fmla="*/ 470534 w 4283466"/>
              <a:gd name="connsiteY0" fmla="*/ 303066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70534 w 4283466"/>
              <a:gd name="connsiteY4" fmla="*/ 303066 h 2832025"/>
              <a:gd name="connsiteX0" fmla="*/ 450309 w 4283466"/>
              <a:gd name="connsiteY0" fmla="*/ 29049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50309 w 4283466"/>
              <a:gd name="connsiteY4" fmla="*/ 290495 h 2832025"/>
              <a:gd name="connsiteX0" fmla="*/ 450309 w 4296452"/>
              <a:gd name="connsiteY0" fmla="*/ 305975 h 2847505"/>
              <a:gd name="connsiteX1" fmla="*/ 4296452 w 4296452"/>
              <a:gd name="connsiteY1" fmla="*/ 0 h 2847505"/>
              <a:gd name="connsiteX2" fmla="*/ 3974845 w 4296452"/>
              <a:gd name="connsiteY2" fmla="*/ 2847505 h 2847505"/>
              <a:gd name="connsiteX3" fmla="*/ 0 w 4296452"/>
              <a:gd name="connsiteY3" fmla="*/ 2666600 h 2847505"/>
              <a:gd name="connsiteX4" fmla="*/ 450309 w 4296452"/>
              <a:gd name="connsiteY4" fmla="*/ 305975 h 2847505"/>
              <a:gd name="connsiteX0" fmla="*/ 450309 w 4310684"/>
              <a:gd name="connsiteY0" fmla="*/ 307222 h 2848752"/>
              <a:gd name="connsiteX1" fmla="*/ 4310684 w 4310684"/>
              <a:gd name="connsiteY1" fmla="*/ 0 h 2848752"/>
              <a:gd name="connsiteX2" fmla="*/ 3974845 w 4310684"/>
              <a:gd name="connsiteY2" fmla="*/ 2848752 h 2848752"/>
              <a:gd name="connsiteX3" fmla="*/ 0 w 4310684"/>
              <a:gd name="connsiteY3" fmla="*/ 2667847 h 2848752"/>
              <a:gd name="connsiteX4" fmla="*/ 450309 w 4310684"/>
              <a:gd name="connsiteY4" fmla="*/ 307222 h 2848752"/>
              <a:gd name="connsiteX0" fmla="*/ 450309 w 4310684"/>
              <a:gd name="connsiteY0" fmla="*/ 307222 h 2867729"/>
              <a:gd name="connsiteX1" fmla="*/ 4310684 w 4310684"/>
              <a:gd name="connsiteY1" fmla="*/ 0 h 2867729"/>
              <a:gd name="connsiteX2" fmla="*/ 3976507 w 4310684"/>
              <a:gd name="connsiteY2" fmla="*/ 2867729 h 2867729"/>
              <a:gd name="connsiteX3" fmla="*/ 0 w 4310684"/>
              <a:gd name="connsiteY3" fmla="*/ 2667847 h 2867729"/>
              <a:gd name="connsiteX4" fmla="*/ 450309 w 4310684"/>
              <a:gd name="connsiteY4" fmla="*/ 307222 h 2867729"/>
              <a:gd name="connsiteX0" fmla="*/ 445149 w 4305524"/>
              <a:gd name="connsiteY0" fmla="*/ 307222 h 2867729"/>
              <a:gd name="connsiteX1" fmla="*/ 4305524 w 4305524"/>
              <a:gd name="connsiteY1" fmla="*/ 0 h 2867729"/>
              <a:gd name="connsiteX2" fmla="*/ 3971347 w 4305524"/>
              <a:gd name="connsiteY2" fmla="*/ 2867729 h 2867729"/>
              <a:gd name="connsiteX3" fmla="*/ 0 w 4305524"/>
              <a:gd name="connsiteY3" fmla="*/ 2672175 h 2867729"/>
              <a:gd name="connsiteX4" fmla="*/ 445149 w 4305524"/>
              <a:gd name="connsiteY4" fmla="*/ 307222 h 2867729"/>
              <a:gd name="connsiteX0" fmla="*/ 441825 w 4302200"/>
              <a:gd name="connsiteY0" fmla="*/ 307222 h 2867729"/>
              <a:gd name="connsiteX1" fmla="*/ 4302200 w 4302200"/>
              <a:gd name="connsiteY1" fmla="*/ 0 h 2867729"/>
              <a:gd name="connsiteX2" fmla="*/ 3968023 w 4302200"/>
              <a:gd name="connsiteY2" fmla="*/ 2867729 h 2867729"/>
              <a:gd name="connsiteX3" fmla="*/ 0 w 4302200"/>
              <a:gd name="connsiteY3" fmla="*/ 2710129 h 2867729"/>
              <a:gd name="connsiteX4" fmla="*/ 441825 w 4302200"/>
              <a:gd name="connsiteY4" fmla="*/ 307222 h 2867729"/>
              <a:gd name="connsiteX0" fmla="*/ 448231 w 4308606"/>
              <a:gd name="connsiteY0" fmla="*/ 307222 h 2867729"/>
              <a:gd name="connsiteX1" fmla="*/ 4308606 w 4308606"/>
              <a:gd name="connsiteY1" fmla="*/ 0 h 2867729"/>
              <a:gd name="connsiteX2" fmla="*/ 3974429 w 4308606"/>
              <a:gd name="connsiteY2" fmla="*/ 2867729 h 2867729"/>
              <a:gd name="connsiteX3" fmla="*/ 0 w 4308606"/>
              <a:gd name="connsiteY3" fmla="*/ 2691567 h 2867729"/>
              <a:gd name="connsiteX4" fmla="*/ 448231 w 4308606"/>
              <a:gd name="connsiteY4" fmla="*/ 307222 h 2867729"/>
              <a:gd name="connsiteX0" fmla="*/ 448647 w 4309022"/>
              <a:gd name="connsiteY0" fmla="*/ 307222 h 2867729"/>
              <a:gd name="connsiteX1" fmla="*/ 4309022 w 4309022"/>
              <a:gd name="connsiteY1" fmla="*/ 0 h 2867729"/>
              <a:gd name="connsiteX2" fmla="*/ 3974845 w 4309022"/>
              <a:gd name="connsiteY2" fmla="*/ 2867729 h 2867729"/>
              <a:gd name="connsiteX3" fmla="*/ 0 w 4309022"/>
              <a:gd name="connsiteY3" fmla="*/ 2686822 h 2867729"/>
              <a:gd name="connsiteX4" fmla="*/ 448647 w 4309022"/>
              <a:gd name="connsiteY4" fmla="*/ 307222 h 286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9022" h="2867729">
                <a:moveTo>
                  <a:pt x="448647" y="307222"/>
                </a:moveTo>
                <a:lnTo>
                  <a:pt x="4309022" y="0"/>
                </a:lnTo>
                <a:lnTo>
                  <a:pt x="3974845" y="2867729"/>
                </a:lnTo>
                <a:lnTo>
                  <a:pt x="0" y="2686822"/>
                </a:lnTo>
                <a:lnTo>
                  <a:pt x="448647" y="307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57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848710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428759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08808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49587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76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2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37986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88510" y="-1002891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233852" y="3805083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24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33852" y="-3052917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3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flipH="1">
            <a:off x="8815740" y="38480"/>
            <a:ext cx="3423558" cy="6781040"/>
          </a:xfrm>
          <a:custGeom>
            <a:avLst/>
            <a:gdLst>
              <a:gd name="connsiteX0" fmla="*/ 7372 w 722211"/>
              <a:gd name="connsiteY0" fmla="*/ 0 h 1430484"/>
              <a:gd name="connsiteX1" fmla="*/ 627679 w 722211"/>
              <a:gd name="connsiteY1" fmla="*/ 359867 h 1430484"/>
              <a:gd name="connsiteX2" fmla="*/ 623983 w 722211"/>
              <a:gd name="connsiteY2" fmla="*/ 1076995 h 1430484"/>
              <a:gd name="connsiteX3" fmla="*/ 0 w 722211"/>
              <a:gd name="connsiteY3" fmla="*/ 1430450 h 1430484"/>
              <a:gd name="connsiteX4" fmla="*/ 3339 w 722211"/>
              <a:gd name="connsiteY4" fmla="*/ 1087814 h 1430484"/>
              <a:gd name="connsiteX5" fmla="*/ 6970 w 722211"/>
              <a:gd name="connsiteY5" fmla="*/ 1088180 h 1430484"/>
              <a:gd name="connsiteX6" fmla="*/ 379908 w 722211"/>
              <a:gd name="connsiteY6" fmla="*/ 715243 h 1430484"/>
              <a:gd name="connsiteX7" fmla="*/ 82130 w 722211"/>
              <a:gd name="connsiteY7" fmla="*/ 349883 h 1430484"/>
              <a:gd name="connsiteX8" fmla="*/ 7180 w 722211"/>
              <a:gd name="connsiteY8" fmla="*/ 342327 h 143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211" h="1430484">
                <a:moveTo>
                  <a:pt x="7372" y="0"/>
                </a:moveTo>
                <a:cubicBezTo>
                  <a:pt x="263686" y="144"/>
                  <a:pt x="500327" y="137431"/>
                  <a:pt x="627679" y="359867"/>
                </a:cubicBezTo>
                <a:cubicBezTo>
                  <a:pt x="755031" y="582304"/>
                  <a:pt x="753621" y="855882"/>
                  <a:pt x="623983" y="1076995"/>
                </a:cubicBezTo>
                <a:cubicBezTo>
                  <a:pt x="494345" y="1298107"/>
                  <a:pt x="256301" y="1432947"/>
                  <a:pt x="0" y="1430450"/>
                </a:cubicBezTo>
                <a:lnTo>
                  <a:pt x="3339" y="1087814"/>
                </a:lnTo>
                <a:lnTo>
                  <a:pt x="6970" y="1088180"/>
                </a:lnTo>
                <a:cubicBezTo>
                  <a:pt x="212938" y="1088180"/>
                  <a:pt x="379908" y="921210"/>
                  <a:pt x="379908" y="715243"/>
                </a:cubicBezTo>
                <a:cubicBezTo>
                  <a:pt x="379908" y="535022"/>
                  <a:pt x="252072" y="384658"/>
                  <a:pt x="82130" y="349883"/>
                </a:cubicBezTo>
                <a:lnTo>
                  <a:pt x="7180" y="342327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10350" y="1966913"/>
            <a:ext cx="4816475" cy="2924175"/>
          </a:xfrm>
          <a:prstGeom prst="roundRect">
            <a:avLst>
              <a:gd name="adj" fmla="val 784"/>
            </a:avLst>
          </a:prstGeom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33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5610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47548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864666" y="25761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  <a:effectLst>
            <a:outerShdw blurRad="254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37322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23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373969" y="220967"/>
            <a:ext cx="6477824" cy="6138697"/>
          </a:xfrm>
          <a:custGeom>
            <a:avLst/>
            <a:gdLst>
              <a:gd name="connsiteX0" fmla="*/ 5932623 w 6477824"/>
              <a:gd name="connsiteY0" fmla="*/ 3607719 h 6138697"/>
              <a:gd name="connsiteX1" fmla="*/ 6012372 w 6477824"/>
              <a:gd name="connsiteY1" fmla="*/ 3612113 h 6138697"/>
              <a:gd name="connsiteX2" fmla="*/ 6185932 w 6477824"/>
              <a:gd name="connsiteY2" fmla="*/ 3700778 h 6138697"/>
              <a:gd name="connsiteX3" fmla="*/ 6193779 w 6477824"/>
              <a:gd name="connsiteY3" fmla="*/ 4172177 h 6138697"/>
              <a:gd name="connsiteX4" fmla="*/ 4873800 w 6477824"/>
              <a:gd name="connsiteY4" fmla="*/ 5536846 h 6138697"/>
              <a:gd name="connsiteX5" fmla="*/ 4402401 w 6477824"/>
              <a:gd name="connsiteY5" fmla="*/ 5544693 h 6138697"/>
              <a:gd name="connsiteX6" fmla="*/ 4394553 w 6477824"/>
              <a:gd name="connsiteY6" fmla="*/ 5073294 h 6138697"/>
              <a:gd name="connsiteX7" fmla="*/ 5714533 w 6477824"/>
              <a:gd name="connsiteY7" fmla="*/ 3708625 h 6138697"/>
              <a:gd name="connsiteX8" fmla="*/ 5932623 w 6477824"/>
              <a:gd name="connsiteY8" fmla="*/ 3607719 h 6138697"/>
              <a:gd name="connsiteX9" fmla="*/ 6044597 w 6477824"/>
              <a:gd name="connsiteY9" fmla="*/ 2394725 h 6138697"/>
              <a:gd name="connsiteX10" fmla="*/ 6124347 w 6477824"/>
              <a:gd name="connsiteY10" fmla="*/ 2399119 h 6138697"/>
              <a:gd name="connsiteX11" fmla="*/ 6297906 w 6477824"/>
              <a:gd name="connsiteY11" fmla="*/ 2487783 h 6138697"/>
              <a:gd name="connsiteX12" fmla="*/ 6305753 w 6477824"/>
              <a:gd name="connsiteY12" fmla="*/ 2959182 h 6138697"/>
              <a:gd name="connsiteX13" fmla="*/ 3328634 w 6477824"/>
              <a:gd name="connsiteY13" fmla="*/ 6037097 h 6138697"/>
              <a:gd name="connsiteX14" fmla="*/ 2857235 w 6477824"/>
              <a:gd name="connsiteY14" fmla="*/ 6044945 h 6138697"/>
              <a:gd name="connsiteX15" fmla="*/ 2849389 w 6477824"/>
              <a:gd name="connsiteY15" fmla="*/ 5573545 h 6138697"/>
              <a:gd name="connsiteX16" fmla="*/ 5826508 w 6477824"/>
              <a:gd name="connsiteY16" fmla="*/ 2495631 h 6138697"/>
              <a:gd name="connsiteX17" fmla="*/ 6044597 w 6477824"/>
              <a:gd name="connsiteY17" fmla="*/ 2394725 h 6138697"/>
              <a:gd name="connsiteX18" fmla="*/ 4383852 w 6477824"/>
              <a:gd name="connsiteY18" fmla="*/ 1911046 h 6138697"/>
              <a:gd name="connsiteX19" fmla="*/ 4463601 w 6477824"/>
              <a:gd name="connsiteY19" fmla="*/ 1915440 h 6138697"/>
              <a:gd name="connsiteX20" fmla="*/ 4637161 w 6477824"/>
              <a:gd name="connsiteY20" fmla="*/ 2004106 h 6138697"/>
              <a:gd name="connsiteX21" fmla="*/ 4645008 w 6477824"/>
              <a:gd name="connsiteY21" fmla="*/ 2475503 h 6138697"/>
              <a:gd name="connsiteX22" fmla="*/ 1631011 w 6477824"/>
              <a:gd name="connsiteY22" fmla="*/ 5591545 h 6138697"/>
              <a:gd name="connsiteX23" fmla="*/ 1159613 w 6477824"/>
              <a:gd name="connsiteY23" fmla="*/ 5599392 h 6138697"/>
              <a:gd name="connsiteX24" fmla="*/ 1151765 w 6477824"/>
              <a:gd name="connsiteY24" fmla="*/ 5127994 h 6138697"/>
              <a:gd name="connsiteX25" fmla="*/ 4165763 w 6477824"/>
              <a:gd name="connsiteY25" fmla="*/ 2011953 h 6138697"/>
              <a:gd name="connsiteX26" fmla="*/ 4383852 w 6477824"/>
              <a:gd name="connsiteY26" fmla="*/ 1911046 h 6138697"/>
              <a:gd name="connsiteX27" fmla="*/ 6122918 w 6477824"/>
              <a:gd name="connsiteY27" fmla="*/ 1219120 h 6138697"/>
              <a:gd name="connsiteX28" fmla="*/ 6202668 w 6477824"/>
              <a:gd name="connsiteY28" fmla="*/ 1223516 h 6138697"/>
              <a:gd name="connsiteX29" fmla="*/ 6376226 w 6477824"/>
              <a:gd name="connsiteY29" fmla="*/ 1312179 h 6138697"/>
              <a:gd name="connsiteX30" fmla="*/ 6384072 w 6477824"/>
              <a:gd name="connsiteY30" fmla="*/ 1783575 h 6138697"/>
              <a:gd name="connsiteX31" fmla="*/ 2905912 w 6477824"/>
              <a:gd name="connsiteY31" fmla="*/ 5379497 h 6138697"/>
              <a:gd name="connsiteX32" fmla="*/ 2434514 w 6477824"/>
              <a:gd name="connsiteY32" fmla="*/ 5387345 h 6138697"/>
              <a:gd name="connsiteX33" fmla="*/ 2426667 w 6477824"/>
              <a:gd name="connsiteY33" fmla="*/ 4915946 h 6138697"/>
              <a:gd name="connsiteX34" fmla="*/ 5904827 w 6477824"/>
              <a:gd name="connsiteY34" fmla="*/ 1320025 h 6138697"/>
              <a:gd name="connsiteX35" fmla="*/ 6122918 w 6477824"/>
              <a:gd name="connsiteY35" fmla="*/ 1219120 h 6138697"/>
              <a:gd name="connsiteX36" fmla="*/ 2630391 w 6477824"/>
              <a:gd name="connsiteY36" fmla="*/ 437382 h 6138697"/>
              <a:gd name="connsiteX37" fmla="*/ 2710140 w 6477824"/>
              <a:gd name="connsiteY37" fmla="*/ 441778 h 6138697"/>
              <a:gd name="connsiteX38" fmla="*/ 2883699 w 6477824"/>
              <a:gd name="connsiteY38" fmla="*/ 530441 h 6138697"/>
              <a:gd name="connsiteX39" fmla="*/ 2891546 w 6477824"/>
              <a:gd name="connsiteY39" fmla="*/ 1001840 h 6138697"/>
              <a:gd name="connsiteX40" fmla="*/ 572999 w 6477824"/>
              <a:gd name="connsiteY40" fmla="*/ 3398885 h 6138697"/>
              <a:gd name="connsiteX41" fmla="*/ 101600 w 6477824"/>
              <a:gd name="connsiteY41" fmla="*/ 3406733 h 6138697"/>
              <a:gd name="connsiteX42" fmla="*/ 93753 w 6477824"/>
              <a:gd name="connsiteY42" fmla="*/ 2935335 h 6138697"/>
              <a:gd name="connsiteX43" fmla="*/ 2412301 w 6477824"/>
              <a:gd name="connsiteY43" fmla="*/ 538287 h 6138697"/>
              <a:gd name="connsiteX44" fmla="*/ 2630391 w 6477824"/>
              <a:gd name="connsiteY44" fmla="*/ 437382 h 6138697"/>
              <a:gd name="connsiteX45" fmla="*/ 3711683 w 6477824"/>
              <a:gd name="connsiteY45" fmla="*/ 414113 h 6138697"/>
              <a:gd name="connsiteX46" fmla="*/ 3791432 w 6477824"/>
              <a:gd name="connsiteY46" fmla="*/ 418507 h 6138697"/>
              <a:gd name="connsiteX47" fmla="*/ 3964992 w 6477824"/>
              <a:gd name="connsiteY47" fmla="*/ 507172 h 6138697"/>
              <a:gd name="connsiteX48" fmla="*/ 3972839 w 6477824"/>
              <a:gd name="connsiteY48" fmla="*/ 978571 h 6138697"/>
              <a:gd name="connsiteX49" fmla="*/ 995720 w 6477824"/>
              <a:gd name="connsiteY49" fmla="*/ 4056485 h 6138697"/>
              <a:gd name="connsiteX50" fmla="*/ 524322 w 6477824"/>
              <a:gd name="connsiteY50" fmla="*/ 4064333 h 6138697"/>
              <a:gd name="connsiteX51" fmla="*/ 516475 w 6477824"/>
              <a:gd name="connsiteY51" fmla="*/ 3592934 h 6138697"/>
              <a:gd name="connsiteX52" fmla="*/ 3493594 w 6477824"/>
              <a:gd name="connsiteY52" fmla="*/ 515018 h 6138697"/>
              <a:gd name="connsiteX53" fmla="*/ 3711683 w 6477824"/>
              <a:gd name="connsiteY53" fmla="*/ 414113 h 6138697"/>
              <a:gd name="connsiteX54" fmla="*/ 5172859 w 6477824"/>
              <a:gd name="connsiteY54" fmla="*/ 694 h 6138697"/>
              <a:gd name="connsiteX55" fmla="*/ 5252608 w 6477824"/>
              <a:gd name="connsiteY55" fmla="*/ 5089 h 6138697"/>
              <a:gd name="connsiteX56" fmla="*/ 5426166 w 6477824"/>
              <a:gd name="connsiteY56" fmla="*/ 93754 h 6138697"/>
              <a:gd name="connsiteX57" fmla="*/ 5434014 w 6477824"/>
              <a:gd name="connsiteY57" fmla="*/ 565153 h 6138697"/>
              <a:gd name="connsiteX58" fmla="*/ 1151991 w 6477824"/>
              <a:gd name="connsiteY58" fmla="*/ 4992151 h 6138697"/>
              <a:gd name="connsiteX59" fmla="*/ 680593 w 6477824"/>
              <a:gd name="connsiteY59" fmla="*/ 4999999 h 6138697"/>
              <a:gd name="connsiteX60" fmla="*/ 672745 w 6477824"/>
              <a:gd name="connsiteY60" fmla="*/ 4528600 h 6138697"/>
              <a:gd name="connsiteX61" fmla="*/ 4954768 w 6477824"/>
              <a:gd name="connsiteY61" fmla="*/ 101601 h 6138697"/>
              <a:gd name="connsiteX62" fmla="*/ 5172859 w 6477824"/>
              <a:gd name="connsiteY62" fmla="*/ 694 h 613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477824" h="6138697">
                <a:moveTo>
                  <a:pt x="5932623" y="3607719"/>
                </a:moveTo>
                <a:cubicBezTo>
                  <a:pt x="5959235" y="3606004"/>
                  <a:pt x="5986024" y="3607466"/>
                  <a:pt x="6012372" y="3612113"/>
                </a:cubicBezTo>
                <a:cubicBezTo>
                  <a:pt x="6075607" y="3623268"/>
                  <a:pt x="6136303" y="3652776"/>
                  <a:pt x="6185932" y="3700778"/>
                </a:cubicBezTo>
                <a:cubicBezTo>
                  <a:pt x="6318271" y="3828785"/>
                  <a:pt x="6321784" y="4039836"/>
                  <a:pt x="6193779" y="4172177"/>
                </a:cubicBezTo>
                <a:lnTo>
                  <a:pt x="4873800" y="5536846"/>
                </a:lnTo>
                <a:cubicBezTo>
                  <a:pt x="4745794" y="5669186"/>
                  <a:pt x="4534741" y="5672699"/>
                  <a:pt x="4402401" y="5544693"/>
                </a:cubicBezTo>
                <a:cubicBezTo>
                  <a:pt x="4270061" y="5416686"/>
                  <a:pt x="4266548" y="5205635"/>
                  <a:pt x="4394553" y="5073294"/>
                </a:cubicBezTo>
                <a:lnTo>
                  <a:pt x="5714533" y="3708625"/>
                </a:lnTo>
                <a:cubicBezTo>
                  <a:pt x="5774535" y="3646590"/>
                  <a:pt x="5852786" y="3612863"/>
                  <a:pt x="5932623" y="3607719"/>
                </a:cubicBezTo>
                <a:close/>
                <a:moveTo>
                  <a:pt x="6044597" y="2394725"/>
                </a:moveTo>
                <a:cubicBezTo>
                  <a:pt x="6071210" y="2393010"/>
                  <a:pt x="6097999" y="2394472"/>
                  <a:pt x="6124347" y="2399119"/>
                </a:cubicBezTo>
                <a:cubicBezTo>
                  <a:pt x="6187581" y="2410275"/>
                  <a:pt x="6248277" y="2439781"/>
                  <a:pt x="6297906" y="2487783"/>
                </a:cubicBezTo>
                <a:cubicBezTo>
                  <a:pt x="6430246" y="2615790"/>
                  <a:pt x="6433758" y="2826841"/>
                  <a:pt x="6305753" y="2959182"/>
                </a:cubicBezTo>
                <a:lnTo>
                  <a:pt x="3328634" y="6037097"/>
                </a:lnTo>
                <a:cubicBezTo>
                  <a:pt x="3200628" y="6169437"/>
                  <a:pt x="2989577" y="6172951"/>
                  <a:pt x="2857235" y="6044945"/>
                </a:cubicBezTo>
                <a:cubicBezTo>
                  <a:pt x="2724896" y="5916938"/>
                  <a:pt x="2721383" y="5705886"/>
                  <a:pt x="2849389" y="5573545"/>
                </a:cubicBezTo>
                <a:lnTo>
                  <a:pt x="5826508" y="2495631"/>
                </a:lnTo>
                <a:cubicBezTo>
                  <a:pt x="5886509" y="2433596"/>
                  <a:pt x="5964760" y="2399869"/>
                  <a:pt x="6044597" y="2394725"/>
                </a:cubicBezTo>
                <a:close/>
                <a:moveTo>
                  <a:pt x="4383852" y="1911046"/>
                </a:moveTo>
                <a:cubicBezTo>
                  <a:pt x="4410464" y="1909332"/>
                  <a:pt x="4437253" y="1910793"/>
                  <a:pt x="4463601" y="1915440"/>
                </a:cubicBezTo>
                <a:cubicBezTo>
                  <a:pt x="4526835" y="1926595"/>
                  <a:pt x="4587532" y="1956102"/>
                  <a:pt x="4637161" y="2004106"/>
                </a:cubicBezTo>
                <a:cubicBezTo>
                  <a:pt x="4769501" y="2132111"/>
                  <a:pt x="4773013" y="2343163"/>
                  <a:pt x="4645008" y="2475503"/>
                </a:cubicBezTo>
                <a:lnTo>
                  <a:pt x="1631011" y="5591545"/>
                </a:lnTo>
                <a:cubicBezTo>
                  <a:pt x="1503004" y="5723885"/>
                  <a:pt x="1291952" y="5727398"/>
                  <a:pt x="1159613" y="5599392"/>
                </a:cubicBezTo>
                <a:cubicBezTo>
                  <a:pt x="1027273" y="5471386"/>
                  <a:pt x="1023759" y="5260334"/>
                  <a:pt x="1151765" y="5127994"/>
                </a:cubicBezTo>
                <a:lnTo>
                  <a:pt x="4165763" y="2011953"/>
                </a:lnTo>
                <a:cubicBezTo>
                  <a:pt x="4225765" y="1949918"/>
                  <a:pt x="4304015" y="1916191"/>
                  <a:pt x="4383852" y="1911046"/>
                </a:cubicBezTo>
                <a:close/>
                <a:moveTo>
                  <a:pt x="6122918" y="1219120"/>
                </a:moveTo>
                <a:cubicBezTo>
                  <a:pt x="6149531" y="1217406"/>
                  <a:pt x="6176319" y="1218868"/>
                  <a:pt x="6202668" y="1223516"/>
                </a:cubicBezTo>
                <a:cubicBezTo>
                  <a:pt x="6265901" y="1234669"/>
                  <a:pt x="6326597" y="1264176"/>
                  <a:pt x="6376226" y="1312179"/>
                </a:cubicBezTo>
                <a:cubicBezTo>
                  <a:pt x="6508565" y="1440185"/>
                  <a:pt x="6512078" y="1651236"/>
                  <a:pt x="6384072" y="1783575"/>
                </a:cubicBezTo>
                <a:lnTo>
                  <a:pt x="2905912" y="5379497"/>
                </a:lnTo>
                <a:cubicBezTo>
                  <a:pt x="2777906" y="5511837"/>
                  <a:pt x="2566854" y="5515350"/>
                  <a:pt x="2434514" y="5387345"/>
                </a:cubicBezTo>
                <a:cubicBezTo>
                  <a:pt x="2302174" y="5259339"/>
                  <a:pt x="2298660" y="5048287"/>
                  <a:pt x="2426667" y="4915946"/>
                </a:cubicBezTo>
                <a:lnTo>
                  <a:pt x="5904827" y="1320025"/>
                </a:lnTo>
                <a:cubicBezTo>
                  <a:pt x="5964831" y="1257990"/>
                  <a:pt x="6043080" y="1224263"/>
                  <a:pt x="6122918" y="1219120"/>
                </a:cubicBezTo>
                <a:close/>
                <a:moveTo>
                  <a:pt x="2630391" y="437382"/>
                </a:moveTo>
                <a:cubicBezTo>
                  <a:pt x="2657004" y="435667"/>
                  <a:pt x="2683792" y="437129"/>
                  <a:pt x="2710140" y="441778"/>
                </a:cubicBezTo>
                <a:cubicBezTo>
                  <a:pt x="2773374" y="452932"/>
                  <a:pt x="2834071" y="482439"/>
                  <a:pt x="2883699" y="530441"/>
                </a:cubicBezTo>
                <a:cubicBezTo>
                  <a:pt x="3016038" y="658447"/>
                  <a:pt x="3019551" y="869501"/>
                  <a:pt x="2891546" y="1001840"/>
                </a:cubicBezTo>
                <a:lnTo>
                  <a:pt x="572999" y="3398885"/>
                </a:lnTo>
                <a:cubicBezTo>
                  <a:pt x="444992" y="3531226"/>
                  <a:pt x="233940" y="3534739"/>
                  <a:pt x="101600" y="3406733"/>
                </a:cubicBezTo>
                <a:cubicBezTo>
                  <a:pt x="-30740" y="3278727"/>
                  <a:pt x="-34253" y="3067675"/>
                  <a:pt x="93753" y="2935335"/>
                </a:cubicBezTo>
                <a:lnTo>
                  <a:pt x="2412301" y="538287"/>
                </a:lnTo>
                <a:cubicBezTo>
                  <a:pt x="2472303" y="476254"/>
                  <a:pt x="2550554" y="442525"/>
                  <a:pt x="2630391" y="437382"/>
                </a:cubicBezTo>
                <a:close/>
                <a:moveTo>
                  <a:pt x="3711683" y="414113"/>
                </a:moveTo>
                <a:cubicBezTo>
                  <a:pt x="3738295" y="412399"/>
                  <a:pt x="3765084" y="413859"/>
                  <a:pt x="3791432" y="418507"/>
                </a:cubicBezTo>
                <a:cubicBezTo>
                  <a:pt x="3854667" y="429662"/>
                  <a:pt x="3915363" y="459171"/>
                  <a:pt x="3964992" y="507172"/>
                </a:cubicBezTo>
                <a:cubicBezTo>
                  <a:pt x="4097331" y="635177"/>
                  <a:pt x="4100845" y="846230"/>
                  <a:pt x="3972839" y="978571"/>
                </a:cubicBezTo>
                <a:lnTo>
                  <a:pt x="995720" y="4056485"/>
                </a:lnTo>
                <a:cubicBezTo>
                  <a:pt x="867714" y="4188825"/>
                  <a:pt x="656662" y="4192338"/>
                  <a:pt x="524322" y="4064333"/>
                </a:cubicBezTo>
                <a:cubicBezTo>
                  <a:pt x="391982" y="3936326"/>
                  <a:pt x="388469" y="3725274"/>
                  <a:pt x="516475" y="3592934"/>
                </a:cubicBezTo>
                <a:lnTo>
                  <a:pt x="3493594" y="515018"/>
                </a:lnTo>
                <a:cubicBezTo>
                  <a:pt x="3553596" y="452985"/>
                  <a:pt x="3631846" y="419258"/>
                  <a:pt x="3711683" y="414113"/>
                </a:cubicBezTo>
                <a:close/>
                <a:moveTo>
                  <a:pt x="5172859" y="694"/>
                </a:moveTo>
                <a:cubicBezTo>
                  <a:pt x="5199471" y="-1020"/>
                  <a:pt x="5226260" y="442"/>
                  <a:pt x="5252608" y="5089"/>
                </a:cubicBezTo>
                <a:cubicBezTo>
                  <a:pt x="5315842" y="16244"/>
                  <a:pt x="5376539" y="45750"/>
                  <a:pt x="5426166" y="93754"/>
                </a:cubicBezTo>
                <a:cubicBezTo>
                  <a:pt x="5558506" y="221760"/>
                  <a:pt x="5562019" y="432812"/>
                  <a:pt x="5434014" y="565153"/>
                </a:cubicBezTo>
                <a:lnTo>
                  <a:pt x="1151991" y="4992151"/>
                </a:lnTo>
                <a:cubicBezTo>
                  <a:pt x="1023985" y="5124491"/>
                  <a:pt x="812933" y="5128005"/>
                  <a:pt x="680593" y="4999999"/>
                </a:cubicBezTo>
                <a:cubicBezTo>
                  <a:pt x="548253" y="4871992"/>
                  <a:pt x="544740" y="4660940"/>
                  <a:pt x="672745" y="4528600"/>
                </a:cubicBezTo>
                <a:lnTo>
                  <a:pt x="4954768" y="101601"/>
                </a:lnTo>
                <a:cubicBezTo>
                  <a:pt x="5014770" y="39567"/>
                  <a:pt x="5093021" y="5839"/>
                  <a:pt x="5172859" y="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6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801260" y="0"/>
            <a:ext cx="9390741" cy="6858000"/>
          </a:xfrm>
          <a:custGeom>
            <a:avLst/>
            <a:gdLst>
              <a:gd name="connsiteX0" fmla="*/ 9390741 w 9390741"/>
              <a:gd name="connsiteY0" fmla="*/ 2744432 h 6858000"/>
              <a:gd name="connsiteX1" fmla="*/ 9390741 w 9390741"/>
              <a:gd name="connsiteY1" fmla="*/ 5258113 h 6858000"/>
              <a:gd name="connsiteX2" fmla="*/ 7810132 w 9390741"/>
              <a:gd name="connsiteY2" fmla="*/ 6858000 h 6858000"/>
              <a:gd name="connsiteX3" fmla="*/ 5326741 w 9390741"/>
              <a:gd name="connsiteY3" fmla="*/ 6858000 h 6858000"/>
              <a:gd name="connsiteX4" fmla="*/ 9390741 w 9390741"/>
              <a:gd name="connsiteY4" fmla="*/ 48575 h 6858000"/>
              <a:gd name="connsiteX5" fmla="*/ 9390741 w 9390741"/>
              <a:gd name="connsiteY5" fmla="*/ 2562256 h 6858000"/>
              <a:gd name="connsiteX6" fmla="*/ 5146761 w 9390741"/>
              <a:gd name="connsiteY6" fmla="*/ 6858000 h 6858000"/>
              <a:gd name="connsiteX7" fmla="*/ 2663371 w 9390741"/>
              <a:gd name="connsiteY7" fmla="*/ 6858000 h 6858000"/>
              <a:gd name="connsiteX8" fmla="*/ 6775360 w 9390741"/>
              <a:gd name="connsiteY8" fmla="*/ 0 h 6858000"/>
              <a:gd name="connsiteX9" fmla="*/ 9258751 w 9390741"/>
              <a:gd name="connsiteY9" fmla="*/ 0 h 6858000"/>
              <a:gd name="connsiteX10" fmla="*/ 2483391 w 9390741"/>
              <a:gd name="connsiteY10" fmla="*/ 6858000 h 6858000"/>
              <a:gd name="connsiteX11" fmla="*/ 0 w 939074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90741" h="6858000">
                <a:moveTo>
                  <a:pt x="9390741" y="2744432"/>
                </a:moveTo>
                <a:lnTo>
                  <a:pt x="9390741" y="5258113"/>
                </a:lnTo>
                <a:lnTo>
                  <a:pt x="7810132" y="6858000"/>
                </a:lnTo>
                <a:lnTo>
                  <a:pt x="5326741" y="6858000"/>
                </a:lnTo>
                <a:close/>
                <a:moveTo>
                  <a:pt x="9390741" y="48575"/>
                </a:moveTo>
                <a:lnTo>
                  <a:pt x="9390741" y="2562256"/>
                </a:lnTo>
                <a:lnTo>
                  <a:pt x="5146761" y="6858000"/>
                </a:lnTo>
                <a:lnTo>
                  <a:pt x="2663371" y="6858000"/>
                </a:lnTo>
                <a:close/>
                <a:moveTo>
                  <a:pt x="6775360" y="0"/>
                </a:moveTo>
                <a:lnTo>
                  <a:pt x="9258751" y="0"/>
                </a:lnTo>
                <a:lnTo>
                  <a:pt x="24833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32155" y="2394157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77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632155" y="-4463843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7259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95207" y="589665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303565" y="3512478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13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150374" y="220734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Right Triangle 5"/>
          <p:cNvSpPr/>
          <p:nvPr userDrawn="1"/>
        </p:nvSpPr>
        <p:spPr>
          <a:xfrm flipH="1">
            <a:off x="8070850" y="2736850"/>
            <a:ext cx="4121150" cy="4121150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4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04769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50374" y="-468629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>
            <a:off x="1150374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244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flipH="1" flipV="1">
            <a:off x="0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3" y="-20479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556908" y="-12351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59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59329" y="1282683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632251" y="987959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450590" y="693237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8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3846512" y="1179523"/>
            <a:ext cx="4498976" cy="4498954"/>
          </a:xfrm>
          <a:custGeom>
            <a:avLst/>
            <a:gdLst>
              <a:gd name="connsiteX0" fmla="*/ 2249488 w 4498976"/>
              <a:gd name="connsiteY0" fmla="*/ 900567 h 4498954"/>
              <a:gd name="connsiteX1" fmla="*/ 900572 w 4498976"/>
              <a:gd name="connsiteY1" fmla="*/ 2249477 h 4498954"/>
              <a:gd name="connsiteX2" fmla="*/ 2249488 w 4498976"/>
              <a:gd name="connsiteY2" fmla="*/ 3598387 h 4498954"/>
              <a:gd name="connsiteX3" fmla="*/ 3598404 w 4498976"/>
              <a:gd name="connsiteY3" fmla="*/ 2249477 h 4498954"/>
              <a:gd name="connsiteX4" fmla="*/ 2249488 w 4498976"/>
              <a:gd name="connsiteY4" fmla="*/ 900567 h 4498954"/>
              <a:gd name="connsiteX5" fmla="*/ 2249488 w 4498976"/>
              <a:gd name="connsiteY5" fmla="*/ 0 h 4498954"/>
              <a:gd name="connsiteX6" fmla="*/ 4498976 w 4498976"/>
              <a:gd name="connsiteY6" fmla="*/ 2249477 h 4498954"/>
              <a:gd name="connsiteX7" fmla="*/ 2249488 w 4498976"/>
              <a:gd name="connsiteY7" fmla="*/ 4498954 h 4498954"/>
              <a:gd name="connsiteX8" fmla="*/ 0 w 4498976"/>
              <a:gd name="connsiteY8" fmla="*/ 2249477 h 4498954"/>
              <a:gd name="connsiteX9" fmla="*/ 2249488 w 4498976"/>
              <a:gd name="connsiteY9" fmla="*/ 0 h 449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98976" h="4498954">
                <a:moveTo>
                  <a:pt x="2249488" y="900567"/>
                </a:moveTo>
                <a:cubicBezTo>
                  <a:pt x="1504502" y="900567"/>
                  <a:pt x="900572" y="1504495"/>
                  <a:pt x="900572" y="2249477"/>
                </a:cubicBezTo>
                <a:cubicBezTo>
                  <a:pt x="900572" y="2994459"/>
                  <a:pt x="1504502" y="3598387"/>
                  <a:pt x="2249488" y="3598387"/>
                </a:cubicBezTo>
                <a:cubicBezTo>
                  <a:pt x="2994474" y="3598387"/>
                  <a:pt x="3598404" y="2994459"/>
                  <a:pt x="3598404" y="2249477"/>
                </a:cubicBezTo>
                <a:cubicBezTo>
                  <a:pt x="3598404" y="1504495"/>
                  <a:pt x="2994474" y="900567"/>
                  <a:pt x="2249488" y="900567"/>
                </a:cubicBezTo>
                <a:close/>
                <a:moveTo>
                  <a:pt x="2249488" y="0"/>
                </a:moveTo>
                <a:cubicBezTo>
                  <a:pt x="3491846" y="0"/>
                  <a:pt x="4498976" y="1007126"/>
                  <a:pt x="4498976" y="2249477"/>
                </a:cubicBezTo>
                <a:cubicBezTo>
                  <a:pt x="4498976" y="3491829"/>
                  <a:pt x="3491846" y="4498954"/>
                  <a:pt x="2249488" y="4498954"/>
                </a:cubicBezTo>
                <a:cubicBezTo>
                  <a:pt x="1007130" y="4498954"/>
                  <a:pt x="0" y="3491829"/>
                  <a:pt x="0" y="2249477"/>
                </a:cubicBezTo>
                <a:cubicBezTo>
                  <a:pt x="0" y="1007126"/>
                  <a:pt x="1007130" y="0"/>
                  <a:pt x="22494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242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30904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433592" y="1649186"/>
            <a:ext cx="3324816" cy="2348404"/>
          </a:xfrm>
          <a:custGeom>
            <a:avLst/>
            <a:gdLst>
              <a:gd name="connsiteX0" fmla="*/ 21958 w 3324816"/>
              <a:gd name="connsiteY0" fmla="*/ 0 h 2348404"/>
              <a:gd name="connsiteX1" fmla="*/ 3302858 w 3324816"/>
              <a:gd name="connsiteY1" fmla="*/ 0 h 2348404"/>
              <a:gd name="connsiteX2" fmla="*/ 3324816 w 3324816"/>
              <a:gd name="connsiteY2" fmla="*/ 21958 h 2348404"/>
              <a:gd name="connsiteX3" fmla="*/ 3324816 w 3324816"/>
              <a:gd name="connsiteY3" fmla="*/ 2348404 h 2348404"/>
              <a:gd name="connsiteX4" fmla="*/ 0 w 3324816"/>
              <a:gd name="connsiteY4" fmla="*/ 2348404 h 2348404"/>
              <a:gd name="connsiteX5" fmla="*/ 0 w 3324816"/>
              <a:gd name="connsiteY5" fmla="*/ 21958 h 2348404"/>
              <a:gd name="connsiteX6" fmla="*/ 21958 w 3324816"/>
              <a:gd name="connsiteY6" fmla="*/ 0 h 234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816" h="2348404">
                <a:moveTo>
                  <a:pt x="21958" y="0"/>
                </a:moveTo>
                <a:lnTo>
                  <a:pt x="3302858" y="0"/>
                </a:lnTo>
                <a:cubicBezTo>
                  <a:pt x="3314985" y="0"/>
                  <a:pt x="3324816" y="9831"/>
                  <a:pt x="3324816" y="21958"/>
                </a:cubicBezTo>
                <a:lnTo>
                  <a:pt x="3324816" y="2348404"/>
                </a:lnTo>
                <a:lnTo>
                  <a:pt x="0" y="2348404"/>
                </a:lnTo>
                <a:lnTo>
                  <a:pt x="0" y="21958"/>
                </a:lnTo>
                <a:cubicBezTo>
                  <a:pt x="0" y="9831"/>
                  <a:pt x="9831" y="0"/>
                  <a:pt x="219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936280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825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21331" y="2400300"/>
            <a:ext cx="3946949" cy="2461986"/>
          </a:xfrm>
          <a:custGeom>
            <a:avLst/>
            <a:gdLst>
              <a:gd name="connsiteX0" fmla="*/ 19819 w 3946949"/>
              <a:gd name="connsiteY0" fmla="*/ 0 h 2461986"/>
              <a:gd name="connsiteX1" fmla="*/ 3927130 w 3946949"/>
              <a:gd name="connsiteY1" fmla="*/ 0 h 2461986"/>
              <a:gd name="connsiteX2" fmla="*/ 3946949 w 3946949"/>
              <a:gd name="connsiteY2" fmla="*/ 19819 h 2461986"/>
              <a:gd name="connsiteX3" fmla="*/ 3946949 w 3946949"/>
              <a:gd name="connsiteY3" fmla="*/ 2461986 h 2461986"/>
              <a:gd name="connsiteX4" fmla="*/ 0 w 3946949"/>
              <a:gd name="connsiteY4" fmla="*/ 2461986 h 2461986"/>
              <a:gd name="connsiteX5" fmla="*/ 0 w 3946949"/>
              <a:gd name="connsiteY5" fmla="*/ 19819 h 2461986"/>
              <a:gd name="connsiteX6" fmla="*/ 19819 w 3946949"/>
              <a:gd name="connsiteY6" fmla="*/ 0 h 24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6949" h="2461986">
                <a:moveTo>
                  <a:pt x="19819" y="0"/>
                </a:moveTo>
                <a:lnTo>
                  <a:pt x="3927130" y="0"/>
                </a:lnTo>
                <a:cubicBezTo>
                  <a:pt x="3938076" y="0"/>
                  <a:pt x="3946949" y="8873"/>
                  <a:pt x="3946949" y="19819"/>
                </a:cubicBezTo>
                <a:lnTo>
                  <a:pt x="3946949" y="2461986"/>
                </a:lnTo>
                <a:lnTo>
                  <a:pt x="0" y="2461986"/>
                </a:lnTo>
                <a:lnTo>
                  <a:pt x="0" y="19819"/>
                </a:lnTo>
                <a:cubicBezTo>
                  <a:pt x="0" y="8873"/>
                  <a:pt x="8873" y="0"/>
                  <a:pt x="198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103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257300" y="770165"/>
            <a:ext cx="5317671" cy="5317671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02842" y="2815707"/>
            <a:ext cx="1226586" cy="1226586"/>
          </a:xfrm>
          <a:custGeom>
            <a:avLst/>
            <a:gdLst>
              <a:gd name="connsiteX0" fmla="*/ 613293 w 1226586"/>
              <a:gd name="connsiteY0" fmla="*/ 0 h 1226586"/>
              <a:gd name="connsiteX1" fmla="*/ 1226586 w 1226586"/>
              <a:gd name="connsiteY1" fmla="*/ 613293 h 1226586"/>
              <a:gd name="connsiteX2" fmla="*/ 613293 w 1226586"/>
              <a:gd name="connsiteY2" fmla="*/ 1226586 h 1226586"/>
              <a:gd name="connsiteX3" fmla="*/ 0 w 1226586"/>
              <a:gd name="connsiteY3" fmla="*/ 613293 h 1226586"/>
              <a:gd name="connsiteX4" fmla="*/ 613293 w 1226586"/>
              <a:gd name="connsiteY4" fmla="*/ 0 h 12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86" h="1226586">
                <a:moveTo>
                  <a:pt x="613293" y="0"/>
                </a:moveTo>
                <a:cubicBezTo>
                  <a:pt x="952005" y="0"/>
                  <a:pt x="1226586" y="274581"/>
                  <a:pt x="1226586" y="613293"/>
                </a:cubicBezTo>
                <a:cubicBezTo>
                  <a:pt x="1226586" y="952005"/>
                  <a:pt x="952005" y="1226586"/>
                  <a:pt x="613293" y="1226586"/>
                </a:cubicBezTo>
                <a:cubicBezTo>
                  <a:pt x="274581" y="1226586"/>
                  <a:pt x="0" y="952005"/>
                  <a:pt x="0" y="613293"/>
                </a:cubicBezTo>
                <a:cubicBezTo>
                  <a:pt x="0" y="274581"/>
                  <a:pt x="274581" y="0"/>
                  <a:pt x="6132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706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07594" y="-855407"/>
            <a:ext cx="4309192" cy="8568813"/>
          </a:xfrm>
          <a:custGeom>
            <a:avLst/>
            <a:gdLst>
              <a:gd name="connsiteX0" fmla="*/ 4285334 w 4309192"/>
              <a:gd name="connsiteY0" fmla="*/ 1 h 8568813"/>
              <a:gd name="connsiteX1" fmla="*/ 4284890 w 4309192"/>
              <a:gd name="connsiteY1" fmla="*/ 2050491 h 8568813"/>
              <a:gd name="connsiteX2" fmla="*/ 4284407 w 4309192"/>
              <a:gd name="connsiteY2" fmla="*/ 2050466 h 8568813"/>
              <a:gd name="connsiteX3" fmla="*/ 2050457 w 4309192"/>
              <a:gd name="connsiteY3" fmla="*/ 4284411 h 8568813"/>
              <a:gd name="connsiteX4" fmla="*/ 4284407 w 4309192"/>
              <a:gd name="connsiteY4" fmla="*/ 6518356 h 8568813"/>
              <a:gd name="connsiteX5" fmla="*/ 4297327 w 4309192"/>
              <a:gd name="connsiteY5" fmla="*/ 6517704 h 8568813"/>
              <a:gd name="connsiteX6" fmla="*/ 4309192 w 4309192"/>
              <a:gd name="connsiteY6" fmla="*/ 8568742 h 8568813"/>
              <a:gd name="connsiteX7" fmla="*/ 582136 w 4309192"/>
              <a:gd name="connsiteY7" fmla="*/ 6440637 h 8568813"/>
              <a:gd name="connsiteX8" fmla="*/ 570187 w 4309192"/>
              <a:gd name="connsiteY8" fmla="*/ 2148827 h 8568813"/>
              <a:gd name="connsiteX9" fmla="*/ 4285334 w 4309192"/>
              <a:gd name="connsiteY9" fmla="*/ 1 h 856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9192" h="8568813">
                <a:moveTo>
                  <a:pt x="4285334" y="1"/>
                </a:moveTo>
                <a:lnTo>
                  <a:pt x="4284890" y="2050491"/>
                </a:lnTo>
                <a:lnTo>
                  <a:pt x="4284407" y="2050466"/>
                </a:lnTo>
                <a:cubicBezTo>
                  <a:pt x="3050630" y="2050466"/>
                  <a:pt x="2050457" y="3050637"/>
                  <a:pt x="2050457" y="4284411"/>
                </a:cubicBezTo>
                <a:cubicBezTo>
                  <a:pt x="2050457" y="5518185"/>
                  <a:pt x="3050630" y="6518356"/>
                  <a:pt x="4284407" y="6518356"/>
                </a:cubicBezTo>
                <a:lnTo>
                  <a:pt x="4297327" y="6517704"/>
                </a:lnTo>
                <a:lnTo>
                  <a:pt x="4309192" y="8568742"/>
                </a:lnTo>
                <a:cubicBezTo>
                  <a:pt x="2775484" y="8577614"/>
                  <a:pt x="1354024" y="7765977"/>
                  <a:pt x="582136" y="6440637"/>
                </a:cubicBezTo>
                <a:cubicBezTo>
                  <a:pt x="-189752" y="5115297"/>
                  <a:pt x="-194309" y="3478445"/>
                  <a:pt x="570187" y="2148827"/>
                </a:cubicBezTo>
                <a:cubicBezTo>
                  <a:pt x="1334683" y="819209"/>
                  <a:pt x="2751601" y="-331"/>
                  <a:pt x="4285334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3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490833" y="-4063190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490833" y="5926394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490833" y="931606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561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31738" y="1532"/>
            <a:ext cx="5518138" cy="5484869"/>
          </a:xfrm>
          <a:custGeom>
            <a:avLst/>
            <a:gdLst>
              <a:gd name="connsiteX0" fmla="*/ 2892385 w 5518138"/>
              <a:gd name="connsiteY0" fmla="*/ 0 h 5484869"/>
              <a:gd name="connsiteX1" fmla="*/ 5518138 w 5518138"/>
              <a:gd name="connsiteY1" fmla="*/ 1405 h 5484869"/>
              <a:gd name="connsiteX2" fmla="*/ 3898931 w 5518138"/>
              <a:gd name="connsiteY2" fmla="*/ 3890180 h 5484869"/>
              <a:gd name="connsiteX3" fmla="*/ 0 w 5518138"/>
              <a:gd name="connsiteY3" fmla="*/ 5484778 h 5484869"/>
              <a:gd name="connsiteX4" fmla="*/ 15192 w 5518138"/>
              <a:gd name="connsiteY4" fmla="*/ 2858737 h 5484869"/>
              <a:gd name="connsiteX5" fmla="*/ 31738 w 5518138"/>
              <a:gd name="connsiteY5" fmla="*/ 2859155 h 5484869"/>
              <a:gd name="connsiteX6" fmla="*/ 2888701 w 5518138"/>
              <a:gd name="connsiteY6" fmla="*/ 145684 h 548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18138" h="5484869">
                <a:moveTo>
                  <a:pt x="2892385" y="0"/>
                </a:moveTo>
                <a:lnTo>
                  <a:pt x="5518138" y="1405"/>
                </a:lnTo>
                <a:cubicBezTo>
                  <a:pt x="5517357" y="1461480"/>
                  <a:pt x="4934617" y="2861019"/>
                  <a:pt x="3898931" y="3890180"/>
                </a:cubicBezTo>
                <a:cubicBezTo>
                  <a:pt x="2863244" y="4919341"/>
                  <a:pt x="1460050" y="5493224"/>
                  <a:pt x="0" y="5484778"/>
                </a:cubicBezTo>
                <a:lnTo>
                  <a:pt x="15192" y="2858737"/>
                </a:lnTo>
                <a:lnTo>
                  <a:pt x="31738" y="2859155"/>
                </a:lnTo>
                <a:cubicBezTo>
                  <a:pt x="1562279" y="2859155"/>
                  <a:pt x="2812083" y="1657181"/>
                  <a:pt x="2888701" y="1456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971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174779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00040" y="3429001"/>
            <a:ext cx="4994788" cy="2511841"/>
          </a:xfrm>
          <a:custGeom>
            <a:avLst/>
            <a:gdLst>
              <a:gd name="connsiteX0" fmla="*/ 42 w 4994788"/>
              <a:gd name="connsiteY0" fmla="*/ 0 h 2511841"/>
              <a:gd name="connsiteX1" fmla="*/ 1195599 w 4994788"/>
              <a:gd name="connsiteY1" fmla="*/ 6916 h 2511841"/>
              <a:gd name="connsiteX2" fmla="*/ 1195218 w 4994788"/>
              <a:gd name="connsiteY2" fmla="*/ 14446 h 2511841"/>
              <a:gd name="connsiteX3" fmla="*/ 2497392 w 4994788"/>
              <a:gd name="connsiteY3" fmla="*/ 1316623 h 2511841"/>
              <a:gd name="connsiteX4" fmla="*/ 3799566 w 4994788"/>
              <a:gd name="connsiteY4" fmla="*/ 14446 h 2511841"/>
              <a:gd name="connsiteX5" fmla="*/ 3799552 w 4994788"/>
              <a:gd name="connsiteY5" fmla="*/ 14165 h 2511841"/>
              <a:gd name="connsiteX6" fmla="*/ 4994788 w 4994788"/>
              <a:gd name="connsiteY6" fmla="*/ 13907 h 2511841"/>
              <a:gd name="connsiteX7" fmla="*/ 3742231 w 4994788"/>
              <a:gd name="connsiteY7" fmla="*/ 2179478 h 2511841"/>
              <a:gd name="connsiteX8" fmla="*/ 1240521 w 4994788"/>
              <a:gd name="connsiteY8" fmla="*/ 2172513 h 2511841"/>
              <a:gd name="connsiteX9" fmla="*/ 42 w 4994788"/>
              <a:gd name="connsiteY9" fmla="*/ 0 h 25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788" h="2511841">
                <a:moveTo>
                  <a:pt x="42" y="0"/>
                </a:moveTo>
                <a:lnTo>
                  <a:pt x="1195599" y="6916"/>
                </a:lnTo>
                <a:lnTo>
                  <a:pt x="1195218" y="14446"/>
                </a:lnTo>
                <a:cubicBezTo>
                  <a:pt x="1195218" y="733618"/>
                  <a:pt x="1778221" y="1316623"/>
                  <a:pt x="2497392" y="1316623"/>
                </a:cubicBezTo>
                <a:cubicBezTo>
                  <a:pt x="3216563" y="1316623"/>
                  <a:pt x="3799566" y="733618"/>
                  <a:pt x="3799566" y="14446"/>
                </a:cubicBezTo>
                <a:lnTo>
                  <a:pt x="3799552" y="14165"/>
                </a:lnTo>
                <a:lnTo>
                  <a:pt x="4994788" y="13907"/>
                </a:lnTo>
                <a:cubicBezTo>
                  <a:pt x="4994982" y="907925"/>
                  <a:pt x="4517270" y="1733851"/>
                  <a:pt x="3742231" y="2179478"/>
                </a:cubicBezTo>
                <a:cubicBezTo>
                  <a:pt x="2967192" y="2625105"/>
                  <a:pt x="2013066" y="2622449"/>
                  <a:pt x="1240521" y="2172513"/>
                </a:cubicBezTo>
                <a:cubicBezTo>
                  <a:pt x="467976" y="1722577"/>
                  <a:pt x="-5130" y="894003"/>
                  <a:pt x="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323644" y="917158"/>
            <a:ext cx="4994788" cy="2511842"/>
          </a:xfrm>
          <a:custGeom>
            <a:avLst/>
            <a:gdLst>
              <a:gd name="connsiteX0" fmla="*/ 2490441 w 4994788"/>
              <a:gd name="connsiteY0" fmla="*/ 10 h 2511842"/>
              <a:gd name="connsiteX1" fmla="*/ 3742231 w 4994788"/>
              <a:gd name="connsiteY1" fmla="*/ 332364 h 2511842"/>
              <a:gd name="connsiteX2" fmla="*/ 4994788 w 4994788"/>
              <a:gd name="connsiteY2" fmla="*/ 2497935 h 2511842"/>
              <a:gd name="connsiteX3" fmla="*/ 3799552 w 4994788"/>
              <a:gd name="connsiteY3" fmla="*/ 2497677 h 2511842"/>
              <a:gd name="connsiteX4" fmla="*/ 3799566 w 4994788"/>
              <a:gd name="connsiteY4" fmla="*/ 2497396 h 2511842"/>
              <a:gd name="connsiteX5" fmla="*/ 2497392 w 4994788"/>
              <a:gd name="connsiteY5" fmla="*/ 1195218 h 2511842"/>
              <a:gd name="connsiteX6" fmla="*/ 1195218 w 4994788"/>
              <a:gd name="connsiteY6" fmla="*/ 2497396 h 2511842"/>
              <a:gd name="connsiteX7" fmla="*/ 1195599 w 4994788"/>
              <a:gd name="connsiteY7" fmla="*/ 2504926 h 2511842"/>
              <a:gd name="connsiteX8" fmla="*/ 42 w 4994788"/>
              <a:gd name="connsiteY8" fmla="*/ 2511842 h 2511842"/>
              <a:gd name="connsiteX9" fmla="*/ 1240521 w 4994788"/>
              <a:gd name="connsiteY9" fmla="*/ 339329 h 2511842"/>
              <a:gd name="connsiteX10" fmla="*/ 2490441 w 4994788"/>
              <a:gd name="connsiteY10" fmla="*/ 10 h 25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4788" h="2511842">
                <a:moveTo>
                  <a:pt x="2490441" y="10"/>
                </a:moveTo>
                <a:cubicBezTo>
                  <a:pt x="2922420" y="-1192"/>
                  <a:pt x="3354711" y="109551"/>
                  <a:pt x="3742231" y="332364"/>
                </a:cubicBezTo>
                <a:cubicBezTo>
                  <a:pt x="4517270" y="777991"/>
                  <a:pt x="4994982" y="1603917"/>
                  <a:pt x="4994788" y="2497935"/>
                </a:cubicBezTo>
                <a:lnTo>
                  <a:pt x="3799552" y="2497677"/>
                </a:lnTo>
                <a:lnTo>
                  <a:pt x="3799566" y="2497396"/>
                </a:lnTo>
                <a:cubicBezTo>
                  <a:pt x="3799566" y="1778223"/>
                  <a:pt x="3216563" y="1195218"/>
                  <a:pt x="2497392" y="1195218"/>
                </a:cubicBezTo>
                <a:cubicBezTo>
                  <a:pt x="1778221" y="1195218"/>
                  <a:pt x="1195218" y="1778223"/>
                  <a:pt x="1195218" y="2497396"/>
                </a:cubicBezTo>
                <a:lnTo>
                  <a:pt x="1195599" y="2504926"/>
                </a:lnTo>
                <a:lnTo>
                  <a:pt x="42" y="2511842"/>
                </a:lnTo>
                <a:cubicBezTo>
                  <a:pt x="-5130" y="1617839"/>
                  <a:pt x="467976" y="789265"/>
                  <a:pt x="1240521" y="339329"/>
                </a:cubicBezTo>
                <a:cubicBezTo>
                  <a:pt x="1626793" y="114361"/>
                  <a:pt x="2058461" y="1213"/>
                  <a:pt x="2490441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9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6513882" y="-2895600"/>
            <a:ext cx="14364918" cy="6119913"/>
          </a:xfrm>
          <a:prstGeom prst="parallelogram">
            <a:avLst>
              <a:gd name="adj" fmla="val 100637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13532" y="1633983"/>
            <a:ext cx="7658100" cy="3409260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89000" sy="89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6435" y="3481839"/>
            <a:ext cx="6192158" cy="2756647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90000" sy="9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72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  <p:bldP spid="11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 rot="2700000">
            <a:off x="10403116" y="93344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 rot="2700000">
            <a:off x="-497117" y="184243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4791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826" y="1656547"/>
            <a:ext cx="4352925" cy="5316511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39407" y="117332"/>
            <a:ext cx="3276444" cy="4006993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6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8534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480653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082557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143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291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848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938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12800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06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 userDrawn="1"/>
        </p:nvSpPr>
        <p:spPr>
          <a:xfrm flipH="1">
            <a:off x="7739742" y="2405743"/>
            <a:ext cx="4452257" cy="4452257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86178" y="1208315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77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84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957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03600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3213" y="0"/>
            <a:ext cx="299878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92838" y="0"/>
            <a:ext cx="2998787" cy="6858000"/>
          </a:xfrm>
          <a:prstGeom prst="rect">
            <a:avLst/>
          </a:prstGeom>
          <a:effectLst>
            <a:outerShdw blurRad="127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448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637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37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7201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739900" y="1092200"/>
            <a:ext cx="6248400" cy="4699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40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6125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421626" y="0"/>
            <a:ext cx="8770375" cy="6858001"/>
          </a:xfrm>
          <a:custGeom>
            <a:avLst/>
            <a:gdLst>
              <a:gd name="connsiteX0" fmla="*/ 6858001 w 8770375"/>
              <a:gd name="connsiteY0" fmla="*/ 0 h 6858001"/>
              <a:gd name="connsiteX1" fmla="*/ 8770375 w 8770375"/>
              <a:gd name="connsiteY1" fmla="*/ 0 h 6858001"/>
              <a:gd name="connsiteX2" fmla="*/ 8770375 w 8770375"/>
              <a:gd name="connsiteY2" fmla="*/ 6858001 h 6858001"/>
              <a:gd name="connsiteX3" fmla="*/ 0 w 8770375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375" h="6858001">
                <a:moveTo>
                  <a:pt x="6858001" y="0"/>
                </a:moveTo>
                <a:lnTo>
                  <a:pt x="8770375" y="0"/>
                </a:lnTo>
                <a:lnTo>
                  <a:pt x="8770375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06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09862" y="2188564"/>
            <a:ext cx="779489" cy="2698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95153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8500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163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79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034278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7073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145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59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4301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443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5" Type="http://schemas.openxmlformats.org/officeDocument/2006/relationships/slideLayout" Target="../slideLayouts/slideLayout17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9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/>
          <p:cNvSpPr/>
          <p:nvPr userDrawn="1"/>
        </p:nvSpPr>
        <p:spPr>
          <a:xfrm rot="18900000" flipH="1">
            <a:off x="-679150" y="615061"/>
            <a:ext cx="1500566" cy="1299370"/>
          </a:xfrm>
          <a:custGeom>
            <a:avLst/>
            <a:gdLst>
              <a:gd name="connsiteX0" fmla="*/ 201196 w 1500566"/>
              <a:gd name="connsiteY0" fmla="*/ 0 h 1299370"/>
              <a:gd name="connsiteX1" fmla="*/ 154857 w 1500566"/>
              <a:gd name="connsiteY1" fmla="*/ 53500 h 1299370"/>
              <a:gd name="connsiteX2" fmla="*/ 15836 w 1500566"/>
              <a:gd name="connsiteY2" fmla="*/ 362787 h 1299370"/>
              <a:gd name="connsiteX3" fmla="*/ 0 w 1500566"/>
              <a:gd name="connsiteY3" fmla="*/ 519880 h 1299370"/>
              <a:gd name="connsiteX4" fmla="*/ 15836 w 1500566"/>
              <a:gd name="connsiteY4" fmla="*/ 676974 h 1299370"/>
              <a:gd name="connsiteX5" fmla="*/ 779489 w 1500566"/>
              <a:gd name="connsiteY5" fmla="*/ 1299369 h 1299370"/>
              <a:gd name="connsiteX6" fmla="*/ 1500566 w 1500566"/>
              <a:gd name="connsiteY6" fmla="*/ 1299370 h 1299370"/>
              <a:gd name="connsiteX7" fmla="*/ 1167479 w 1500566"/>
              <a:gd name="connsiteY7" fmla="*/ 966283 h 1299370"/>
              <a:gd name="connsiteX8" fmla="*/ 802606 w 1500566"/>
              <a:gd name="connsiteY8" fmla="*/ 966283 h 1299370"/>
              <a:gd name="connsiteX9" fmla="*/ 356203 w 1500566"/>
              <a:gd name="connsiteY9" fmla="*/ 519880 h 1299370"/>
              <a:gd name="connsiteX10" fmla="*/ 432441 w 1500566"/>
              <a:gd name="connsiteY10" fmla="*/ 270292 h 1299370"/>
              <a:gd name="connsiteX11" fmla="*/ 450094 w 1500566"/>
              <a:gd name="connsiteY11" fmla="*/ 248897 h 129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0566" h="1299370">
                <a:moveTo>
                  <a:pt x="201196" y="0"/>
                </a:moveTo>
                <a:lnTo>
                  <a:pt x="154857" y="53500"/>
                </a:lnTo>
                <a:cubicBezTo>
                  <a:pt x="87523" y="143536"/>
                  <a:pt x="39199" y="248615"/>
                  <a:pt x="15836" y="362787"/>
                </a:cubicBezTo>
                <a:lnTo>
                  <a:pt x="0" y="519880"/>
                </a:lnTo>
                <a:lnTo>
                  <a:pt x="15836" y="676974"/>
                </a:lnTo>
                <a:cubicBezTo>
                  <a:pt x="88521" y="1032174"/>
                  <a:pt x="402802" y="1299369"/>
                  <a:pt x="779489" y="1299369"/>
                </a:cubicBezTo>
                <a:lnTo>
                  <a:pt x="1500566" y="1299370"/>
                </a:lnTo>
                <a:lnTo>
                  <a:pt x="1167479" y="966283"/>
                </a:lnTo>
                <a:lnTo>
                  <a:pt x="802606" y="966283"/>
                </a:lnTo>
                <a:cubicBezTo>
                  <a:pt x="556064" y="966283"/>
                  <a:pt x="356203" y="766422"/>
                  <a:pt x="356203" y="519880"/>
                </a:cubicBezTo>
                <a:cubicBezTo>
                  <a:pt x="356203" y="427427"/>
                  <a:pt x="384308" y="341538"/>
                  <a:pt x="432441" y="270292"/>
                </a:cubicBezTo>
                <a:lnTo>
                  <a:pt x="450094" y="248897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/>
          <p:cNvSpPr/>
          <p:nvPr userDrawn="1"/>
        </p:nvSpPr>
        <p:spPr>
          <a:xfrm rot="2700000">
            <a:off x="11562152" y="-3645270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: Rounded Corners 3"/>
          <p:cNvSpPr/>
          <p:nvPr userDrawn="1"/>
        </p:nvSpPr>
        <p:spPr>
          <a:xfrm rot="2700000">
            <a:off x="10580305" y="-4106204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Rounded Corners 4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7" name="Oval 6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6287839" y="389917"/>
            <a:ext cx="6096503" cy="56431"/>
            <a:chOff x="2110637" y="95339"/>
            <a:chExt cx="6096503" cy="56431"/>
          </a:xfrm>
        </p:grpSpPr>
        <p:sp>
          <p:nvSpPr>
            <p:cNvPr id="10" name="Rectangle: Rounded Corners 9"/>
            <p:cNvSpPr/>
            <p:nvPr/>
          </p:nvSpPr>
          <p:spPr>
            <a:xfrm rot="2700000" flipH="1">
              <a:off x="4686828" y="-2480852"/>
              <a:ext cx="56431" cy="52088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: Rounded Corners 10"/>
            <p:cNvSpPr/>
            <p:nvPr/>
          </p:nvSpPr>
          <p:spPr>
            <a:xfrm rot="2700000" flipH="1">
              <a:off x="4908751" y="-2480852"/>
              <a:ext cx="56431" cy="52088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: Rounded Corners 11"/>
            <p:cNvSpPr/>
            <p:nvPr/>
          </p:nvSpPr>
          <p:spPr>
            <a:xfrm rot="2700000" flipH="1">
              <a:off x="5130674" y="-2480852"/>
              <a:ext cx="56431" cy="52088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: Rounded Corners 12"/>
            <p:cNvSpPr/>
            <p:nvPr/>
          </p:nvSpPr>
          <p:spPr>
            <a:xfrm rot="2700000" flipH="1">
              <a:off x="5352597" y="-2480852"/>
              <a:ext cx="56431" cy="52088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: Rounded Corners 13"/>
            <p:cNvSpPr/>
            <p:nvPr/>
          </p:nvSpPr>
          <p:spPr>
            <a:xfrm rot="2700000" flipH="1">
              <a:off x="5574518" y="-2480852"/>
              <a:ext cx="56431" cy="52088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407475" y="6364769"/>
            <a:ext cx="2199525" cy="261610"/>
            <a:chOff x="242614" y="6328854"/>
            <a:chExt cx="2199525" cy="261610"/>
          </a:xfrm>
        </p:grpSpPr>
        <p:sp>
          <p:nvSpPr>
            <p:cNvPr id="16" name="Freeform 62"/>
            <p:cNvSpPr>
              <a:spLocks noEditPoints="1"/>
            </p:cNvSpPr>
            <p:nvPr/>
          </p:nvSpPr>
          <p:spPr bwMode="auto">
            <a:xfrm>
              <a:off x="242614" y="6399940"/>
              <a:ext cx="121482" cy="119439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b="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236" y="6328854"/>
              <a:ext cx="21259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0" dirty="0">
                  <a:solidFill>
                    <a:schemeClr val="bg1">
                      <a:lumMod val="75000"/>
                    </a:schemeClr>
                  </a:solidFill>
                  <a:latin typeface="HelveticaNeue light" panose="00000400000000000000" pitchFamily="2" charset="0"/>
                  <a:cs typeface="Segoe UI" panose="020B0502040204020203" pitchFamily="34" charset="0"/>
                </a:rPr>
                <a:t>2017arouse.All Rights Reserved</a:t>
              </a:r>
              <a:endParaRPr lang="id-ID" sz="1100" b="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 rot="16200000">
            <a:off x="-797773" y="3313584"/>
            <a:ext cx="264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00" strike="noStrike" spc="600" dirty="0">
                <a:solidFill>
                  <a:schemeClr val="bg1">
                    <a:lumMod val="85000"/>
                  </a:schemeClr>
                </a:solidFill>
                <a:latin typeface="Aller" panose="02000503030000020004" pitchFamily="2" charset="0"/>
                <a:cs typeface="Segoe UI Light" panose="020B0502040204020203" pitchFamily="34" charset="0"/>
              </a:rPr>
              <a:t>WWW.WEBSITE.COM</a:t>
            </a:r>
          </a:p>
        </p:txBody>
      </p:sp>
      <p:sp>
        <p:nvSpPr>
          <p:cNvPr id="19" name="Rectangle: Rounded Corners 18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-354267" y="5803941"/>
            <a:ext cx="175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5400" b="1" i="1" smtClean="0">
                <a:solidFill>
                  <a:schemeClr val="bg1"/>
                </a:solidFill>
                <a:latin typeface="Gotham Bold" panose="02000803030000020004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11500" b="1" i="1" dirty="0">
              <a:solidFill>
                <a:schemeClr val="bg1"/>
              </a:solidFill>
              <a:latin typeface="Gotham Bold" panose="02000803030000020004" pitchFamily="2" charset="0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: Rounded Corners 21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: Rounded Corners 22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: Rounded Corners 23"/>
          <p:cNvSpPr/>
          <p:nvPr userDrawn="1"/>
        </p:nvSpPr>
        <p:spPr>
          <a:xfrm rot="2700000" flipH="1">
            <a:off x="9656665" y="2296495"/>
            <a:ext cx="184279" cy="3831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: Rounded Corners 24"/>
          <p:cNvSpPr/>
          <p:nvPr userDrawn="1"/>
        </p:nvSpPr>
        <p:spPr>
          <a:xfrm rot="2700000">
            <a:off x="7063233" y="373967"/>
            <a:ext cx="55079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" name="Rectangle: Rounded Corners 25"/>
          <p:cNvSpPr/>
          <p:nvPr userDrawn="1"/>
        </p:nvSpPr>
        <p:spPr>
          <a:xfrm rot="2700000">
            <a:off x="7552981" y="-744033"/>
            <a:ext cx="350766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10937613" y="6363102"/>
            <a:ext cx="1023708" cy="314016"/>
            <a:chOff x="10513920" y="6272665"/>
            <a:chExt cx="1453380" cy="445816"/>
          </a:xfrm>
        </p:grpSpPr>
        <p:sp>
          <p:nvSpPr>
            <p:cNvPr id="28" name="Rectangle: Rounded Corners 27"/>
            <p:cNvSpPr/>
            <p:nvPr userDrawn="1"/>
          </p:nvSpPr>
          <p:spPr>
            <a:xfrm>
              <a:off x="10513920" y="6272665"/>
              <a:ext cx="1453380" cy="4458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4" name="Group 33"/>
            <p:cNvGrpSpPr/>
            <p:nvPr userDrawn="1"/>
          </p:nvGrpSpPr>
          <p:grpSpPr>
            <a:xfrm>
              <a:off x="10817615" y="6396779"/>
              <a:ext cx="909520" cy="197589"/>
              <a:chOff x="9475619" y="5793834"/>
              <a:chExt cx="648944" cy="140980"/>
            </a:xfrm>
            <a:solidFill>
              <a:schemeClr val="bg1">
                <a:lumMod val="85000"/>
              </a:schemeClr>
            </a:solidFill>
          </p:grpSpPr>
          <p:sp>
            <p:nvSpPr>
              <p:cNvPr id="35" name="Freeform 74"/>
              <p:cNvSpPr>
                <a:spLocks noChangeArrowheads="1"/>
              </p:cNvSpPr>
              <p:nvPr userDrawn="1"/>
            </p:nvSpPr>
            <p:spPr bwMode="auto">
              <a:xfrm>
                <a:off x="9987197" y="5796545"/>
                <a:ext cx="137366" cy="135558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Freeform 75"/>
              <p:cNvSpPr>
                <a:spLocks noChangeArrowheads="1"/>
              </p:cNvSpPr>
              <p:nvPr userDrawn="1"/>
            </p:nvSpPr>
            <p:spPr bwMode="auto">
              <a:xfrm>
                <a:off x="9475619" y="5793834"/>
                <a:ext cx="75912" cy="14098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Freeform 85"/>
              <p:cNvSpPr>
                <a:spLocks noChangeArrowheads="1"/>
              </p:cNvSpPr>
              <p:nvPr userDrawn="1"/>
            </p:nvSpPr>
            <p:spPr bwMode="auto">
              <a:xfrm>
                <a:off x="9697970" y="5806938"/>
                <a:ext cx="142788" cy="114772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sp>
        <p:nvSpPr>
          <p:cNvPr id="38" name="Rectangle: Rounded Corners 37"/>
          <p:cNvSpPr/>
          <p:nvPr userDrawn="1"/>
        </p:nvSpPr>
        <p:spPr>
          <a:xfrm rot="2700000" flipH="1">
            <a:off x="11207545" y="4393474"/>
            <a:ext cx="66130" cy="22801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Rectangle: Rounded Corners 45"/>
          <p:cNvSpPr/>
          <p:nvPr userDrawn="1"/>
        </p:nvSpPr>
        <p:spPr>
          <a:xfrm rot="2700000" flipH="1">
            <a:off x="1440024" y="-754721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: Rounded Corners 46"/>
          <p:cNvSpPr/>
          <p:nvPr userDrawn="1"/>
        </p:nvSpPr>
        <p:spPr>
          <a:xfrm rot="2700000" flipH="1">
            <a:off x="451809" y="-689965"/>
            <a:ext cx="342894" cy="12640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51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7" name="Rectangle: Rounded Corners 46"/>
          <p:cNvSpPr/>
          <p:nvPr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8" name="Rectangle: Rounded Corners 47"/>
          <p:cNvSpPr/>
          <p:nvPr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Rectangle: Rounded Corners 48"/>
          <p:cNvSpPr/>
          <p:nvPr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Rectangle: Rounded Corners 49"/>
          <p:cNvSpPr/>
          <p:nvPr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Rectangle: Rounded Corners 50"/>
          <p:cNvSpPr/>
          <p:nvPr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Rectangle: Rounded Corners 51"/>
          <p:cNvSpPr/>
          <p:nvPr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53" name="Group 52"/>
          <p:cNvGrpSpPr/>
          <p:nvPr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54" name="Oval 5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Oval 5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57" name="Rectangle: Rounded Corners 56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8" name="Rectangle: Rounded Corners 57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9" name="Rectangle: Rounded Corners 58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Rectangle: Rounded Corners 59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1" name="Rectangle: Rounded Corners 60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2" name="Rectangle: Rounded Corners 61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3" name="Rectangle: Rounded Corners 62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9" name="Rectangle: Rounded Corners 88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Rectangle: Rounded Corners 89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41AE1B8-5E90-491C-A523-624189129C78}"/>
              </a:ext>
            </a:extLst>
          </p:cNvPr>
          <p:cNvSpPr txBox="1"/>
          <p:nvPr/>
        </p:nvSpPr>
        <p:spPr>
          <a:xfrm>
            <a:off x="1502717" y="3428709"/>
            <a:ext cx="6552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Arcon Rounded-" panose="00000500000000000000" pitchFamily="50" charset="0"/>
              </a:rPr>
              <a:t>Умный бизнес</a:t>
            </a:r>
            <a:endParaRPr lang="id-ID" sz="6000" dirty="0">
              <a:latin typeface="Arcon Rounded-" panose="00000500000000000000" pitchFamily="50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E8FFBA9-6D0D-4E01-A37B-95B27AF90346}"/>
              </a:ext>
            </a:extLst>
          </p:cNvPr>
          <p:cNvSpPr txBox="1"/>
          <p:nvPr/>
        </p:nvSpPr>
        <p:spPr>
          <a:xfrm>
            <a:off x="1502717" y="4691763"/>
            <a:ext cx="2548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Винокуров Н. Колодочка Д.</a:t>
            </a:r>
          </a:p>
          <a:p>
            <a:r>
              <a:rPr lang="ru-RU" dirty="0"/>
              <a:t>Созонов Ф.</a:t>
            </a:r>
          </a:p>
          <a:p>
            <a:r>
              <a:rPr lang="ru-RU" dirty="0"/>
              <a:t>Гончаров И.</a:t>
            </a:r>
          </a:p>
          <a:p>
            <a:r>
              <a:rPr lang="ru-RU" dirty="0"/>
              <a:t>Шитова К.</a:t>
            </a:r>
            <a:endParaRPr lang="x-none" dirty="0"/>
          </a:p>
        </p:txBody>
      </p:sp>
      <p:pic>
        <p:nvPicPr>
          <p:cNvPr id="95" name="Picture 455">
            <a:extLst>
              <a:ext uri="{FF2B5EF4-FFF2-40B4-BE49-F238E27FC236}">
                <a16:creationId xmlns:a16="http://schemas.microsoft.com/office/drawing/2014/main" id="{7316DE95-986B-4757-BADB-A7925F290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45" y="464488"/>
            <a:ext cx="682820" cy="682820"/>
          </a:xfrm>
          <a:prstGeom prst="rect">
            <a:avLst/>
          </a:prstGeom>
        </p:spPr>
      </p:pic>
      <p:sp>
        <p:nvSpPr>
          <p:cNvPr id="96" name="TextBox 566">
            <a:extLst>
              <a:ext uri="{FF2B5EF4-FFF2-40B4-BE49-F238E27FC236}">
                <a16:creationId xmlns:a16="http://schemas.microsoft.com/office/drawing/2014/main" id="{E92454BE-FEFB-4BE5-A197-081C680E111B}"/>
              </a:ext>
            </a:extLst>
          </p:cNvPr>
          <p:cNvSpPr txBox="1"/>
          <p:nvPr/>
        </p:nvSpPr>
        <p:spPr>
          <a:xfrm>
            <a:off x="9673012" y="513510"/>
            <a:ext cx="317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ГАУДО РК «РЦДО» ДТ «Кванториум» г. Ухта</a:t>
            </a:r>
          </a:p>
        </p:txBody>
      </p:sp>
    </p:spTree>
    <p:extLst>
      <p:ext uri="{BB962C8B-B14F-4D97-AF65-F5344CB8AC3E}">
        <p14:creationId xmlns:p14="http://schemas.microsoft.com/office/powerpoint/2010/main" val="1947584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6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6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9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9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1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1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16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16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9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9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8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8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98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98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7" grpId="0" animBg="1" autoUpdateAnimBg="0"/>
      <p:bldP spid="48" grpId="0" animBg="1" autoUpdateAnimBg="0"/>
      <p:bldP spid="49" grpId="0" animBg="1" autoUpdateAnimBg="0"/>
      <p:bldP spid="50" grpId="0" animBg="1" autoUpdateAnimBg="0"/>
      <p:bldP spid="51" grpId="0" animBg="1" autoUpdateAnimBg="0"/>
      <p:bldP spid="52" grpId="0" animBg="1" autoUpdateAnimBg="0"/>
      <p:bldP spid="91" grpId="0" autoUpdateAnimBg="0"/>
      <p:bldP spid="92" grpId="0" autoUpdateAnimBg="0"/>
      <p:bldP spid="9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15">
            <a:extLst>
              <a:ext uri="{FF2B5EF4-FFF2-40B4-BE49-F238E27FC236}">
                <a16:creationId xmlns:a16="http://schemas.microsoft.com/office/drawing/2014/main" id="{95A7F008-C00A-40CA-AD19-5B5D6B6B6C30}"/>
              </a:ext>
            </a:extLst>
          </p:cNvPr>
          <p:cNvSpPr/>
          <p:nvPr/>
        </p:nvSpPr>
        <p:spPr>
          <a:xfrm>
            <a:off x="3048000" y="3810000"/>
            <a:ext cx="6096000" cy="609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18">
            <a:extLst>
              <a:ext uri="{FF2B5EF4-FFF2-40B4-BE49-F238E27FC236}">
                <a16:creationId xmlns:a16="http://schemas.microsoft.com/office/drawing/2014/main" id="{0C7801B5-044A-4764-A030-975A30D27B5D}"/>
              </a:ext>
            </a:extLst>
          </p:cNvPr>
          <p:cNvSpPr/>
          <p:nvPr/>
        </p:nvSpPr>
        <p:spPr>
          <a:xfrm>
            <a:off x="1778696" y="536448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Конфигурация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C34ECFC2-8DA5-4078-A699-1EC7F5F4E890}"/>
              </a:ext>
            </a:extLst>
          </p:cNvPr>
          <p:cNvSpPr/>
          <p:nvPr/>
        </p:nvSpPr>
        <p:spPr>
          <a:xfrm>
            <a:off x="2832100" y="1414512"/>
            <a:ext cx="6527800" cy="29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Далее мы наладили взаимосвязь различных частей проекта и были готовы провести тесты.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B5AAD065-F704-47E6-BFB1-3482E54220F3}"/>
              </a:ext>
            </a:extLst>
          </p:cNvPr>
          <p:cNvSpPr/>
          <p:nvPr/>
        </p:nvSpPr>
        <p:spPr>
          <a:xfrm>
            <a:off x="3998686" y="5645147"/>
            <a:ext cx="4194628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наше ПО и локальный сервер успешно прошли первичные тесты</a:t>
            </a:r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D059A52-017C-4D9A-BCA5-298B6CC31191}"/>
              </a:ext>
            </a:extLst>
          </p:cNvPr>
          <p:cNvSpPr/>
          <p:nvPr/>
        </p:nvSpPr>
        <p:spPr>
          <a:xfrm>
            <a:off x="3998686" y="5214961"/>
            <a:ext cx="4194629" cy="42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Отличный результат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44" name="Group 29">
            <a:extLst>
              <a:ext uri="{FF2B5EF4-FFF2-40B4-BE49-F238E27FC236}">
                <a16:creationId xmlns:a16="http://schemas.microsoft.com/office/drawing/2014/main" id="{7A99EA84-8F0C-4638-82F7-4CAB3E6D9063}"/>
              </a:ext>
            </a:extLst>
          </p:cNvPr>
          <p:cNvGrpSpPr/>
          <p:nvPr/>
        </p:nvGrpSpPr>
        <p:grpSpPr>
          <a:xfrm>
            <a:off x="5863828" y="4535524"/>
            <a:ext cx="464344" cy="464344"/>
            <a:chOff x="8204317" y="2115665"/>
            <a:chExt cx="464344" cy="46434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5" name="AutoShape 81">
              <a:extLst>
                <a:ext uri="{FF2B5EF4-FFF2-40B4-BE49-F238E27FC236}">
                  <a16:creationId xmlns:a16="http://schemas.microsoft.com/office/drawing/2014/main" id="{0036E155-4B40-45DA-A4A6-26B41B70C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6" name="AutoShape 82">
              <a:extLst>
                <a:ext uri="{FF2B5EF4-FFF2-40B4-BE49-F238E27FC236}">
                  <a16:creationId xmlns:a16="http://schemas.microsoft.com/office/drawing/2014/main" id="{1E809E9E-9599-4D88-8D77-AE4D9D091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060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8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8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3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3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8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8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utoUpdateAnimBg="0"/>
      <p:bldP spid="39" grpId="0" autoUpdateAnimBg="0"/>
      <p:bldP spid="42" grpId="0" autoUpdateAnimBg="0"/>
      <p:bldP spid="4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A7EBD058-6363-4691-9125-F09E38B0D58A}"/>
              </a:ext>
            </a:extLst>
          </p:cNvPr>
          <p:cNvCxnSpPr/>
          <p:nvPr/>
        </p:nvCxnSpPr>
        <p:spPr>
          <a:xfrm>
            <a:off x="-2772697" y="6858000"/>
            <a:ext cx="18612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7">
            <a:extLst>
              <a:ext uri="{FF2B5EF4-FFF2-40B4-BE49-F238E27FC236}">
                <a16:creationId xmlns:a16="http://schemas.microsoft.com/office/drawing/2014/main" id="{635F074C-7143-48FE-8298-6AC9518CD579}"/>
              </a:ext>
            </a:extLst>
          </p:cNvPr>
          <p:cNvSpPr/>
          <p:nvPr/>
        </p:nvSpPr>
        <p:spPr>
          <a:xfrm>
            <a:off x="3048000" y="-3048000"/>
            <a:ext cx="6096000" cy="609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3523DDC-BE75-4E42-9DB4-3164B9FD232D}"/>
              </a:ext>
            </a:extLst>
          </p:cNvPr>
          <p:cNvSpPr/>
          <p:nvPr/>
        </p:nvSpPr>
        <p:spPr>
          <a:xfrm>
            <a:off x="2832100" y="4811774"/>
            <a:ext cx="6527800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Таким образом, в ходе реализации проекта, были достигнуты все поставленные задачи. Приложение создано и уже находится на стадии внедрения.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0D4573A4-4843-4601-9AA4-EBF62FF56B33}"/>
              </a:ext>
            </a:extLst>
          </p:cNvPr>
          <p:cNvSpPr/>
          <p:nvPr/>
        </p:nvSpPr>
        <p:spPr>
          <a:xfrm>
            <a:off x="4587216" y="1270593"/>
            <a:ext cx="3017568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День первого релиза и закрытие задач.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5E7C141C-A403-4B22-B11E-85422A884866}"/>
              </a:ext>
            </a:extLst>
          </p:cNvPr>
          <p:cNvGrpSpPr/>
          <p:nvPr/>
        </p:nvGrpSpPr>
        <p:grpSpPr>
          <a:xfrm>
            <a:off x="5029631" y="277589"/>
            <a:ext cx="2132738" cy="997902"/>
            <a:chOff x="425697" y="4527549"/>
            <a:chExt cx="2132738" cy="997902"/>
          </a:xfrm>
        </p:grpSpPr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6366CFCE-4695-4845-A45C-2BF2D0EA6455}"/>
                </a:ext>
              </a:extLst>
            </p:cNvPr>
            <p:cNvSpPr/>
            <p:nvPr/>
          </p:nvSpPr>
          <p:spPr>
            <a:xfrm>
              <a:off x="425697" y="4527549"/>
              <a:ext cx="1111003" cy="997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ru-RU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Neue medium" panose="00000400000000000000" pitchFamily="2" charset="0"/>
                  <a:cs typeface="Calibri"/>
                </a:rPr>
                <a:t>12</a:t>
              </a:r>
              <a:endParaRPr lang="en-US" sz="5400" dirty="0">
                <a:solidFill>
                  <a:schemeClr val="bg1">
                    <a:lumMod val="65000"/>
                  </a:schemeClr>
                </a:solidFill>
                <a:latin typeface="HelveticaNeue medium" panose="00000400000000000000" pitchFamily="2" charset="0"/>
                <a:cs typeface="Calibri"/>
              </a:endParaRP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22702163-6233-48FE-B31D-941C9BA6F951}"/>
                </a:ext>
              </a:extLst>
            </p:cNvPr>
            <p:cNvSpPr/>
            <p:nvPr/>
          </p:nvSpPr>
          <p:spPr>
            <a:xfrm>
              <a:off x="1447432" y="4779147"/>
              <a:ext cx="1111003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Neue medium" panose="00000400000000000000" pitchFamily="2" charset="0"/>
                  <a:cs typeface="Calibri"/>
                </a:rPr>
                <a:t>мая</a:t>
              </a:r>
              <a:endParaRPr lang="en-US" sz="1600" b="1" dirty="0">
                <a:solidFill>
                  <a:schemeClr val="bg1">
                    <a:lumMod val="65000"/>
                  </a:schemeClr>
                </a:solidFill>
                <a:latin typeface="HelveticaNeue medium" panose="00000400000000000000" pitchFamily="2" charset="0"/>
                <a:cs typeface="Calibri"/>
              </a:endParaRP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E4BB94B7-B60D-4740-B04F-4E633A559591}"/>
                </a:ext>
              </a:extLst>
            </p:cNvPr>
            <p:cNvSpPr/>
            <p:nvPr/>
          </p:nvSpPr>
          <p:spPr>
            <a:xfrm>
              <a:off x="1447432" y="5030747"/>
              <a:ext cx="1111003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dirty="0">
                  <a:solidFill>
                    <a:schemeClr val="bg1">
                      <a:lumMod val="75000"/>
                    </a:schemeClr>
                  </a:solidFill>
                  <a:latin typeface="HelveticaNeue medium" panose="00000400000000000000" pitchFamily="2" charset="0"/>
                  <a:cs typeface="Calibri"/>
                </a:rPr>
                <a:t>20</a:t>
              </a:r>
              <a:r>
                <a:rPr lang="ru-RU" sz="1600" dirty="0">
                  <a:solidFill>
                    <a:schemeClr val="bg1">
                      <a:lumMod val="75000"/>
                    </a:schemeClr>
                  </a:solidFill>
                  <a:latin typeface="HelveticaNeue medium" panose="00000400000000000000" pitchFamily="2" charset="0"/>
                  <a:cs typeface="Calibri"/>
                </a:rPr>
                <a:t>23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latin typeface="HelveticaNeue medium" panose="00000400000000000000" pitchFamily="2" charset="0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029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3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3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259CF56B-20AF-4E68-863D-9B4E8EB25490}"/>
              </a:ext>
            </a:extLst>
          </p:cNvPr>
          <p:cNvSpPr/>
          <p:nvPr/>
        </p:nvSpPr>
        <p:spPr>
          <a:xfrm>
            <a:off x="5783580" y="4529216"/>
            <a:ext cx="3716299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Планируется создать различные виды складских ячеек, а также добавить больше опций и инструментов для анализа. И в конечном итоге создать единую платформу для контроля бизнеса.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B1C79728-1B08-4377-A924-FF7A4132DAAB}"/>
              </a:ext>
            </a:extLst>
          </p:cNvPr>
          <p:cNvSpPr/>
          <p:nvPr/>
        </p:nvSpPr>
        <p:spPr>
          <a:xfrm>
            <a:off x="6490716" y="4065660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CBC473EF-0E6E-42CF-85FF-37BA41B815CD}"/>
              </a:ext>
            </a:extLst>
          </p:cNvPr>
          <p:cNvSpPr/>
          <p:nvPr/>
        </p:nvSpPr>
        <p:spPr>
          <a:xfrm>
            <a:off x="6490716" y="3022915"/>
            <a:ext cx="3358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Перспективы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B8E4611-2C3D-44F0-9031-8B268E70E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4" r="21704"/>
          <a:stretch>
            <a:fillRect/>
          </a:stretch>
        </p:blipFill>
        <p:spPr>
          <a:xfrm>
            <a:off x="-31738" y="1532"/>
            <a:ext cx="5518138" cy="5484869"/>
          </a:xfrm>
          <a:custGeom>
            <a:avLst/>
            <a:gdLst>
              <a:gd name="connsiteX0" fmla="*/ 2892385 w 5518138"/>
              <a:gd name="connsiteY0" fmla="*/ 0 h 5484869"/>
              <a:gd name="connsiteX1" fmla="*/ 5518138 w 5518138"/>
              <a:gd name="connsiteY1" fmla="*/ 1405 h 5484869"/>
              <a:gd name="connsiteX2" fmla="*/ 3898931 w 5518138"/>
              <a:gd name="connsiteY2" fmla="*/ 3890180 h 5484869"/>
              <a:gd name="connsiteX3" fmla="*/ 0 w 5518138"/>
              <a:gd name="connsiteY3" fmla="*/ 5484778 h 5484869"/>
              <a:gd name="connsiteX4" fmla="*/ 15192 w 5518138"/>
              <a:gd name="connsiteY4" fmla="*/ 2858737 h 5484869"/>
              <a:gd name="connsiteX5" fmla="*/ 31738 w 5518138"/>
              <a:gd name="connsiteY5" fmla="*/ 2859155 h 5484869"/>
              <a:gd name="connsiteX6" fmla="*/ 2888701 w 5518138"/>
              <a:gd name="connsiteY6" fmla="*/ 145684 h 548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18138" h="5484869">
                <a:moveTo>
                  <a:pt x="2892385" y="0"/>
                </a:moveTo>
                <a:lnTo>
                  <a:pt x="5518138" y="1405"/>
                </a:lnTo>
                <a:cubicBezTo>
                  <a:pt x="5517357" y="1461480"/>
                  <a:pt x="4934617" y="2861019"/>
                  <a:pt x="3898931" y="3890180"/>
                </a:cubicBezTo>
                <a:cubicBezTo>
                  <a:pt x="2863244" y="4919341"/>
                  <a:pt x="1460050" y="5493224"/>
                  <a:pt x="0" y="5484778"/>
                </a:cubicBezTo>
                <a:lnTo>
                  <a:pt x="15192" y="2858737"/>
                </a:lnTo>
                <a:lnTo>
                  <a:pt x="31738" y="2859155"/>
                </a:lnTo>
                <a:cubicBezTo>
                  <a:pt x="1562279" y="2859155"/>
                  <a:pt x="2812083" y="1657181"/>
                  <a:pt x="2888701" y="145684"/>
                </a:cubicBezTo>
                <a:close/>
              </a:path>
            </a:pathLst>
          </a:custGeom>
        </p:spPr>
      </p:pic>
      <p:grpSp>
        <p:nvGrpSpPr>
          <p:cNvPr id="23" name="Group 1">
            <a:extLst>
              <a:ext uri="{FF2B5EF4-FFF2-40B4-BE49-F238E27FC236}">
                <a16:creationId xmlns:a16="http://schemas.microsoft.com/office/drawing/2014/main" id="{2F441445-83C8-4A77-A31B-DCE61C161A58}"/>
              </a:ext>
            </a:extLst>
          </p:cNvPr>
          <p:cNvGrpSpPr/>
          <p:nvPr/>
        </p:nvGrpSpPr>
        <p:grpSpPr>
          <a:xfrm>
            <a:off x="4816050" y="624081"/>
            <a:ext cx="1172508" cy="1172508"/>
            <a:chOff x="4816050" y="624081"/>
            <a:chExt cx="1172508" cy="1172508"/>
          </a:xfrm>
        </p:grpSpPr>
        <p:sp>
          <p:nvSpPr>
            <p:cNvPr id="24" name="Oval 5">
              <a:extLst>
                <a:ext uri="{FF2B5EF4-FFF2-40B4-BE49-F238E27FC236}">
                  <a16:creationId xmlns:a16="http://schemas.microsoft.com/office/drawing/2014/main" id="{17D384A5-E0F4-40DB-AEBC-27DA601C9719}"/>
                </a:ext>
              </a:extLst>
            </p:cNvPr>
            <p:cNvSpPr/>
            <p:nvPr/>
          </p:nvSpPr>
          <p:spPr>
            <a:xfrm>
              <a:off x="4816050" y="624081"/>
              <a:ext cx="1172508" cy="1172508"/>
            </a:xfrm>
            <a:prstGeom prst="ellipse">
              <a:avLst/>
            </a:prstGeom>
            <a:ln>
              <a:noFill/>
            </a:ln>
            <a:effectLst>
              <a:outerShdw blurRad="254000" algn="ctr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5" name="Group 20">
              <a:extLst>
                <a:ext uri="{FF2B5EF4-FFF2-40B4-BE49-F238E27FC236}">
                  <a16:creationId xmlns:a16="http://schemas.microsoft.com/office/drawing/2014/main" id="{ECCD725F-FE13-42F6-B74B-5118040F3B38}"/>
                </a:ext>
              </a:extLst>
            </p:cNvPr>
            <p:cNvGrpSpPr/>
            <p:nvPr/>
          </p:nvGrpSpPr>
          <p:grpSpPr>
            <a:xfrm>
              <a:off x="5171309" y="1016001"/>
              <a:ext cx="461990" cy="388668"/>
              <a:chOff x="4946688" y="2309336"/>
              <a:chExt cx="261029" cy="219603"/>
            </a:xfrm>
          </p:grpSpPr>
          <p:sp>
            <p:nvSpPr>
              <p:cNvPr id="26" name="AutoShape 120">
                <a:extLst>
                  <a:ext uri="{FF2B5EF4-FFF2-40B4-BE49-F238E27FC236}">
                    <a16:creationId xmlns:a16="http://schemas.microsoft.com/office/drawing/2014/main" id="{C9E39FEB-F86E-4C05-BB0F-277128223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2168" y="2366353"/>
                <a:ext cx="130069" cy="1300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" name="AutoShape 121">
                <a:extLst>
                  <a:ext uri="{FF2B5EF4-FFF2-40B4-BE49-F238E27FC236}">
                    <a16:creationId xmlns:a16="http://schemas.microsoft.com/office/drawing/2014/main" id="{FDA48AF8-2599-40CB-B140-D17D77A9D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4685" y="2398870"/>
                <a:ext cx="36526" cy="3652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" name="AutoShape 122">
                <a:extLst>
                  <a:ext uri="{FF2B5EF4-FFF2-40B4-BE49-F238E27FC236}">
                    <a16:creationId xmlns:a16="http://schemas.microsoft.com/office/drawing/2014/main" id="{F565C8B6-F4F2-490A-A99E-4203672A8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6688" y="2309336"/>
                <a:ext cx="261029" cy="21960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2275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6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6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4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4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6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6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20" grpId="0" animBg="1" autoUpdateAnimBg="0"/>
      <p:bldP spid="2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A8C9EB-BBE6-4D08-91C2-280BC93F66F7}"/>
              </a:ext>
            </a:extLst>
          </p:cNvPr>
          <p:cNvSpPr txBox="1"/>
          <p:nvPr/>
        </p:nvSpPr>
        <p:spPr>
          <a:xfrm>
            <a:off x="2469357" y="2959640"/>
            <a:ext cx="725328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5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693348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24">
            <a:extLst>
              <a:ext uri="{FF2B5EF4-FFF2-40B4-BE49-F238E27FC236}">
                <a16:creationId xmlns:a16="http://schemas.microsoft.com/office/drawing/2014/main" id="{2604C1F3-48D9-4E63-8532-36F020F8D4F2}"/>
              </a:ext>
            </a:extLst>
          </p:cNvPr>
          <p:cNvGrpSpPr/>
          <p:nvPr/>
        </p:nvGrpSpPr>
        <p:grpSpPr>
          <a:xfrm>
            <a:off x="0" y="3438467"/>
            <a:ext cx="4586514" cy="2017924"/>
            <a:chOff x="0" y="1721931"/>
            <a:chExt cx="4781022" cy="2103501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7AA06C2-4623-4356-AC84-ED4B696AE72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338760" y="383171"/>
              <a:ext cx="2103501" cy="4781022"/>
            </a:xfrm>
            <a:custGeom>
              <a:avLst/>
              <a:gdLst>
                <a:gd name="T0" fmla="*/ 61 w 1007"/>
                <a:gd name="T1" fmla="*/ 146 h 2288"/>
                <a:gd name="T2" fmla="*/ 147 w 1007"/>
                <a:gd name="T3" fmla="*/ 60 h 2288"/>
                <a:gd name="T4" fmla="*/ 233 w 1007"/>
                <a:gd name="T5" fmla="*/ 146 h 2288"/>
                <a:gd name="T6" fmla="*/ 147 w 1007"/>
                <a:gd name="T7" fmla="*/ 233 h 2288"/>
                <a:gd name="T8" fmla="*/ 61 w 1007"/>
                <a:gd name="T9" fmla="*/ 146 h 2288"/>
                <a:gd name="T10" fmla="*/ 0 w 1007"/>
                <a:gd name="T11" fmla="*/ 146 h 2288"/>
                <a:gd name="T12" fmla="*/ 147 w 1007"/>
                <a:gd name="T13" fmla="*/ 293 h 2288"/>
                <a:gd name="T14" fmla="*/ 291 w 1007"/>
                <a:gd name="T15" fmla="*/ 171 h 2288"/>
                <a:gd name="T16" fmla="*/ 728 w 1007"/>
                <a:gd name="T17" fmla="*/ 171 h 2288"/>
                <a:gd name="T18" fmla="*/ 957 w 1007"/>
                <a:gd name="T19" fmla="*/ 351 h 2288"/>
                <a:gd name="T20" fmla="*/ 957 w 1007"/>
                <a:gd name="T21" fmla="*/ 2288 h 2288"/>
                <a:gd name="T22" fmla="*/ 1007 w 1007"/>
                <a:gd name="T23" fmla="*/ 2288 h 2288"/>
                <a:gd name="T24" fmla="*/ 1007 w 1007"/>
                <a:gd name="T25" fmla="*/ 351 h 2288"/>
                <a:gd name="T26" fmla="*/ 914 w 1007"/>
                <a:gd name="T27" fmla="*/ 170 h 2288"/>
                <a:gd name="T28" fmla="*/ 728 w 1007"/>
                <a:gd name="T29" fmla="*/ 122 h 2288"/>
                <a:gd name="T30" fmla="*/ 291 w 1007"/>
                <a:gd name="T31" fmla="*/ 122 h 2288"/>
                <a:gd name="T32" fmla="*/ 147 w 1007"/>
                <a:gd name="T33" fmla="*/ 0 h 2288"/>
                <a:gd name="T34" fmla="*/ 0 w 1007"/>
                <a:gd name="T35" fmla="*/ 14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7" h="2288">
                  <a:moveTo>
                    <a:pt x="61" y="146"/>
                  </a:move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6"/>
                  </a:cubicBezTo>
                  <a:cubicBezTo>
                    <a:pt x="233" y="194"/>
                    <a:pt x="194" y="233"/>
                    <a:pt x="147" y="233"/>
                  </a:cubicBezTo>
                  <a:cubicBezTo>
                    <a:pt x="99" y="233"/>
                    <a:pt x="61" y="194"/>
                    <a:pt x="61" y="146"/>
                  </a:cubicBezTo>
                  <a:moveTo>
                    <a:pt x="0" y="146"/>
                  </a:moveTo>
                  <a:cubicBezTo>
                    <a:pt x="0" y="227"/>
                    <a:pt x="66" y="293"/>
                    <a:pt x="147" y="293"/>
                  </a:cubicBezTo>
                  <a:cubicBezTo>
                    <a:pt x="219" y="293"/>
                    <a:pt x="279" y="240"/>
                    <a:pt x="291" y="171"/>
                  </a:cubicBezTo>
                  <a:cubicBezTo>
                    <a:pt x="728" y="171"/>
                    <a:pt x="728" y="171"/>
                    <a:pt x="728" y="171"/>
                  </a:cubicBezTo>
                  <a:cubicBezTo>
                    <a:pt x="797" y="171"/>
                    <a:pt x="957" y="189"/>
                    <a:pt x="957" y="351"/>
                  </a:cubicBezTo>
                  <a:cubicBezTo>
                    <a:pt x="957" y="2288"/>
                    <a:pt x="957" y="2288"/>
                    <a:pt x="957" y="2288"/>
                  </a:cubicBezTo>
                  <a:cubicBezTo>
                    <a:pt x="1007" y="2288"/>
                    <a:pt x="1007" y="2288"/>
                    <a:pt x="1007" y="2288"/>
                  </a:cubicBezTo>
                  <a:cubicBezTo>
                    <a:pt x="1007" y="351"/>
                    <a:pt x="1007" y="351"/>
                    <a:pt x="1007" y="351"/>
                  </a:cubicBezTo>
                  <a:cubicBezTo>
                    <a:pt x="1007" y="272"/>
                    <a:pt x="975" y="210"/>
                    <a:pt x="914" y="170"/>
                  </a:cubicBezTo>
                  <a:cubicBezTo>
                    <a:pt x="854" y="130"/>
                    <a:pt x="780" y="122"/>
                    <a:pt x="728" y="122"/>
                  </a:cubicBezTo>
                  <a:cubicBezTo>
                    <a:pt x="291" y="122"/>
                    <a:pt x="291" y="122"/>
                    <a:pt x="291" y="122"/>
                  </a:cubicBezTo>
                  <a:cubicBezTo>
                    <a:pt x="279" y="53"/>
                    <a:pt x="219" y="0"/>
                    <a:pt x="147" y="0"/>
                  </a:cubicBezTo>
                  <a:cubicBezTo>
                    <a:pt x="66" y="0"/>
                    <a:pt x="0" y="66"/>
                    <a:pt x="0" y="146"/>
                  </a:cubicBezTo>
                </a:path>
              </a:pathLst>
            </a:custGeom>
            <a:solidFill>
              <a:srgbClr val="AA1B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0D7B29D-0B72-4ECB-B1C5-439AC17BD923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647160" y="1085881"/>
              <a:ext cx="1905372" cy="3177472"/>
            </a:xfrm>
            <a:custGeom>
              <a:avLst/>
              <a:gdLst>
                <a:gd name="T0" fmla="*/ 61 w 912"/>
                <a:gd name="T1" fmla="*/ 146 h 1520"/>
                <a:gd name="T2" fmla="*/ 147 w 912"/>
                <a:gd name="T3" fmla="*/ 60 h 1520"/>
                <a:gd name="T4" fmla="*/ 233 w 912"/>
                <a:gd name="T5" fmla="*/ 146 h 1520"/>
                <a:gd name="T6" fmla="*/ 147 w 912"/>
                <a:gd name="T7" fmla="*/ 232 h 1520"/>
                <a:gd name="T8" fmla="*/ 61 w 912"/>
                <a:gd name="T9" fmla="*/ 146 h 1520"/>
                <a:gd name="T10" fmla="*/ 0 w 912"/>
                <a:gd name="T11" fmla="*/ 146 h 1520"/>
                <a:gd name="T12" fmla="*/ 147 w 912"/>
                <a:gd name="T13" fmla="*/ 292 h 1520"/>
                <a:gd name="T14" fmla="*/ 290 w 912"/>
                <a:gd name="T15" fmla="*/ 174 h 1520"/>
                <a:gd name="T16" fmla="*/ 673 w 912"/>
                <a:gd name="T17" fmla="*/ 174 h 1520"/>
                <a:gd name="T18" fmla="*/ 862 w 912"/>
                <a:gd name="T19" fmla="*/ 317 h 1520"/>
                <a:gd name="T20" fmla="*/ 862 w 912"/>
                <a:gd name="T21" fmla="*/ 1520 h 1520"/>
                <a:gd name="T22" fmla="*/ 912 w 912"/>
                <a:gd name="T23" fmla="*/ 1520 h 1520"/>
                <a:gd name="T24" fmla="*/ 912 w 912"/>
                <a:gd name="T25" fmla="*/ 317 h 1520"/>
                <a:gd name="T26" fmla="*/ 673 w 912"/>
                <a:gd name="T27" fmla="*/ 125 h 1520"/>
                <a:gd name="T28" fmla="*/ 292 w 912"/>
                <a:gd name="T29" fmla="*/ 125 h 1520"/>
                <a:gd name="T30" fmla="*/ 147 w 912"/>
                <a:gd name="T31" fmla="*/ 0 h 1520"/>
                <a:gd name="T32" fmla="*/ 0 w 912"/>
                <a:gd name="T33" fmla="*/ 146 h 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2" h="1520">
                  <a:moveTo>
                    <a:pt x="61" y="146"/>
                  </a:move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6"/>
                  </a:cubicBezTo>
                  <a:cubicBezTo>
                    <a:pt x="233" y="194"/>
                    <a:pt x="194" y="232"/>
                    <a:pt x="147" y="232"/>
                  </a:cubicBezTo>
                  <a:cubicBezTo>
                    <a:pt x="99" y="232"/>
                    <a:pt x="61" y="194"/>
                    <a:pt x="61" y="146"/>
                  </a:cubicBezTo>
                  <a:moveTo>
                    <a:pt x="0" y="146"/>
                  </a:moveTo>
                  <a:cubicBezTo>
                    <a:pt x="0" y="227"/>
                    <a:pt x="66" y="292"/>
                    <a:pt x="147" y="292"/>
                  </a:cubicBezTo>
                  <a:cubicBezTo>
                    <a:pt x="218" y="292"/>
                    <a:pt x="277" y="241"/>
                    <a:pt x="290" y="174"/>
                  </a:cubicBezTo>
                  <a:cubicBezTo>
                    <a:pt x="673" y="174"/>
                    <a:pt x="673" y="174"/>
                    <a:pt x="673" y="174"/>
                  </a:cubicBezTo>
                  <a:cubicBezTo>
                    <a:pt x="844" y="174"/>
                    <a:pt x="862" y="274"/>
                    <a:pt x="862" y="317"/>
                  </a:cubicBezTo>
                  <a:cubicBezTo>
                    <a:pt x="862" y="1520"/>
                    <a:pt x="862" y="1520"/>
                    <a:pt x="862" y="1520"/>
                  </a:cubicBezTo>
                  <a:cubicBezTo>
                    <a:pt x="912" y="1520"/>
                    <a:pt x="912" y="1520"/>
                    <a:pt x="912" y="1520"/>
                  </a:cubicBezTo>
                  <a:cubicBezTo>
                    <a:pt x="912" y="317"/>
                    <a:pt x="912" y="317"/>
                    <a:pt x="912" y="317"/>
                  </a:cubicBezTo>
                  <a:cubicBezTo>
                    <a:pt x="912" y="199"/>
                    <a:pt x="820" y="125"/>
                    <a:pt x="673" y="125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81" y="54"/>
                    <a:pt x="220" y="0"/>
                    <a:pt x="147" y="0"/>
                  </a:cubicBezTo>
                  <a:cubicBezTo>
                    <a:pt x="66" y="0"/>
                    <a:pt x="0" y="65"/>
                    <a:pt x="0" y="146"/>
                  </a:cubicBezTo>
                </a:path>
              </a:pathLst>
            </a:custGeom>
            <a:solidFill>
              <a:srgbClr val="107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5C1F61F3-52AB-4322-81DB-63801E49C8C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-45366" y="1772852"/>
              <a:ext cx="1718353" cy="1616511"/>
            </a:xfrm>
            <a:custGeom>
              <a:avLst/>
              <a:gdLst>
                <a:gd name="T0" fmla="*/ 61 w 823"/>
                <a:gd name="T1" fmla="*/ 147 h 774"/>
                <a:gd name="T2" fmla="*/ 147 w 823"/>
                <a:gd name="T3" fmla="*/ 60 h 774"/>
                <a:gd name="T4" fmla="*/ 233 w 823"/>
                <a:gd name="T5" fmla="*/ 147 h 774"/>
                <a:gd name="T6" fmla="*/ 147 w 823"/>
                <a:gd name="T7" fmla="*/ 233 h 774"/>
                <a:gd name="T8" fmla="*/ 61 w 823"/>
                <a:gd name="T9" fmla="*/ 147 h 774"/>
                <a:gd name="T10" fmla="*/ 0 w 823"/>
                <a:gd name="T11" fmla="*/ 147 h 774"/>
                <a:gd name="T12" fmla="*/ 147 w 823"/>
                <a:gd name="T13" fmla="*/ 293 h 774"/>
                <a:gd name="T14" fmla="*/ 289 w 823"/>
                <a:gd name="T15" fmla="*/ 180 h 774"/>
                <a:gd name="T16" fmla="*/ 581 w 823"/>
                <a:gd name="T17" fmla="*/ 180 h 774"/>
                <a:gd name="T18" fmla="*/ 774 w 823"/>
                <a:gd name="T19" fmla="*/ 330 h 774"/>
                <a:gd name="T20" fmla="*/ 774 w 823"/>
                <a:gd name="T21" fmla="*/ 774 h 774"/>
                <a:gd name="T22" fmla="*/ 823 w 823"/>
                <a:gd name="T23" fmla="*/ 774 h 774"/>
                <a:gd name="T24" fmla="*/ 823 w 823"/>
                <a:gd name="T25" fmla="*/ 330 h 774"/>
                <a:gd name="T26" fmla="*/ 778 w 823"/>
                <a:gd name="T27" fmla="*/ 203 h 774"/>
                <a:gd name="T28" fmla="*/ 581 w 823"/>
                <a:gd name="T29" fmla="*/ 131 h 774"/>
                <a:gd name="T30" fmla="*/ 292 w 823"/>
                <a:gd name="T31" fmla="*/ 131 h 774"/>
                <a:gd name="T32" fmla="*/ 147 w 823"/>
                <a:gd name="T33" fmla="*/ 0 h 774"/>
                <a:gd name="T34" fmla="*/ 0 w 823"/>
                <a:gd name="T35" fmla="*/ 147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3" h="774">
                  <a:moveTo>
                    <a:pt x="61" y="147"/>
                  </a:move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7"/>
                  </a:cubicBezTo>
                  <a:cubicBezTo>
                    <a:pt x="233" y="194"/>
                    <a:pt x="194" y="233"/>
                    <a:pt x="147" y="233"/>
                  </a:cubicBezTo>
                  <a:cubicBezTo>
                    <a:pt x="99" y="233"/>
                    <a:pt x="61" y="194"/>
                    <a:pt x="61" y="147"/>
                  </a:cubicBezTo>
                  <a:moveTo>
                    <a:pt x="0" y="147"/>
                  </a:moveTo>
                  <a:cubicBezTo>
                    <a:pt x="0" y="227"/>
                    <a:pt x="66" y="293"/>
                    <a:pt x="147" y="293"/>
                  </a:cubicBezTo>
                  <a:cubicBezTo>
                    <a:pt x="216" y="293"/>
                    <a:pt x="274" y="245"/>
                    <a:pt x="289" y="180"/>
                  </a:cubicBezTo>
                  <a:cubicBezTo>
                    <a:pt x="581" y="180"/>
                    <a:pt x="581" y="180"/>
                    <a:pt x="581" y="180"/>
                  </a:cubicBezTo>
                  <a:cubicBezTo>
                    <a:pt x="653" y="180"/>
                    <a:pt x="774" y="200"/>
                    <a:pt x="774" y="330"/>
                  </a:cubicBezTo>
                  <a:cubicBezTo>
                    <a:pt x="774" y="774"/>
                    <a:pt x="774" y="774"/>
                    <a:pt x="774" y="774"/>
                  </a:cubicBezTo>
                  <a:cubicBezTo>
                    <a:pt x="823" y="774"/>
                    <a:pt x="823" y="774"/>
                    <a:pt x="823" y="774"/>
                  </a:cubicBezTo>
                  <a:cubicBezTo>
                    <a:pt x="823" y="330"/>
                    <a:pt x="823" y="330"/>
                    <a:pt x="823" y="330"/>
                  </a:cubicBezTo>
                  <a:cubicBezTo>
                    <a:pt x="823" y="295"/>
                    <a:pt x="815" y="245"/>
                    <a:pt x="778" y="203"/>
                  </a:cubicBezTo>
                  <a:cubicBezTo>
                    <a:pt x="737" y="155"/>
                    <a:pt x="671" y="131"/>
                    <a:pt x="581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85" y="58"/>
                    <a:pt x="222" y="0"/>
                    <a:pt x="147" y="0"/>
                  </a:cubicBezTo>
                  <a:cubicBezTo>
                    <a:pt x="66" y="0"/>
                    <a:pt x="0" y="66"/>
                    <a:pt x="0" y="147"/>
                  </a:cubicBezTo>
                </a:path>
              </a:pathLst>
            </a:custGeom>
            <a:solidFill>
              <a:srgbClr val="4BD1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ABA5D4-5353-42AA-A02E-8EDFFE035CAE}"/>
                </a:ext>
              </a:extLst>
            </p:cNvPr>
            <p:cNvSpPr txBox="1"/>
            <p:nvPr/>
          </p:nvSpPr>
          <p:spPr>
            <a:xfrm>
              <a:off x="1146878" y="189234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BD1FB"/>
                  </a:solidFill>
                  <a:effectLst/>
                  <a:uLnTx/>
                  <a:uFillTx/>
                  <a:latin typeface="HelveticaNeue medium" panose="00000400000000000000" pitchFamily="2" charset="0"/>
                </a:rPr>
                <a:t>01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srgbClr val="4BD1FB"/>
                </a:solidFill>
                <a:effectLst/>
                <a:uLnTx/>
                <a:uFillTx/>
                <a:latin typeface="HelveticaNeue medium" panose="00000400000000000000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F6E8759-8B8C-47F2-819A-47125B6FC0CE}"/>
                </a:ext>
              </a:extLst>
            </p:cNvPr>
            <p:cNvSpPr txBox="1"/>
            <p:nvPr/>
          </p:nvSpPr>
          <p:spPr>
            <a:xfrm>
              <a:off x="2717008" y="189234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07CD6"/>
                  </a:solidFill>
                  <a:effectLst/>
                  <a:uLnTx/>
                  <a:uFillTx/>
                  <a:latin typeface="HelveticaNeue medium" panose="00000400000000000000" pitchFamily="2" charset="0"/>
                </a:rPr>
                <a:t>02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srgbClr val="107CD6"/>
                </a:solidFill>
                <a:effectLst/>
                <a:uLnTx/>
                <a:uFillTx/>
                <a:latin typeface="HelveticaNeue medium" panose="00000400000000000000" pitchFamily="2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0893040-65E9-4707-8C3E-C409EB176237}"/>
                </a:ext>
              </a:extLst>
            </p:cNvPr>
            <p:cNvSpPr txBox="1"/>
            <p:nvPr/>
          </p:nvSpPr>
          <p:spPr>
            <a:xfrm>
              <a:off x="4298115" y="189234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A1BE3"/>
                  </a:solidFill>
                  <a:effectLst/>
                  <a:uLnTx/>
                  <a:uFillTx/>
                  <a:latin typeface="HelveticaNeue medium" panose="00000400000000000000" pitchFamily="2" charset="0"/>
                </a:rPr>
                <a:t>03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srgbClr val="AA1BE3"/>
                </a:solidFill>
                <a:effectLst/>
                <a:uLnTx/>
                <a:uFillTx/>
                <a:latin typeface="HelveticaNeue medium" panose="00000400000000000000" pitchFamily="2" charset="0"/>
              </a:endParaRPr>
            </a:p>
          </p:txBody>
        </p:sp>
      </p:grpSp>
      <p:sp>
        <p:nvSpPr>
          <p:cNvPr id="96" name="Rectangle 25">
            <a:extLst>
              <a:ext uri="{FF2B5EF4-FFF2-40B4-BE49-F238E27FC236}">
                <a16:creationId xmlns:a16="http://schemas.microsoft.com/office/drawing/2014/main" id="{C2D05940-29EB-412F-9563-1072B6974AC9}"/>
              </a:ext>
            </a:extLst>
          </p:cNvPr>
          <p:cNvSpPr/>
          <p:nvPr/>
        </p:nvSpPr>
        <p:spPr>
          <a:xfrm>
            <a:off x="1058860" y="642659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Проблемы</a:t>
            </a:r>
            <a:endParaRPr lang="en-US" sz="3600" dirty="0">
              <a:solidFill>
                <a:prstClr val="black">
                  <a:lumMod val="65000"/>
                  <a:lumOff val="35000"/>
                </a:prst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97" name="Rectangle 26">
            <a:extLst>
              <a:ext uri="{FF2B5EF4-FFF2-40B4-BE49-F238E27FC236}">
                <a16:creationId xmlns:a16="http://schemas.microsoft.com/office/drawing/2014/main" id="{9C855301-72B2-418A-A943-1A4582D6C930}"/>
              </a:ext>
            </a:extLst>
          </p:cNvPr>
          <p:cNvSpPr/>
          <p:nvPr/>
        </p:nvSpPr>
        <p:spPr>
          <a:xfrm>
            <a:off x="1058859" y="1289435"/>
            <a:ext cx="8399465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ходе работы предприятия было обнаружено, что ручное выполнение определенных процессов вызывает ряд проблем, таких как ошибки в следствии человеческого фактора, кроме того, отсутствие полноценного контроля производства создает значительные неудобства.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8C46673-8A5B-439D-88EF-E2CFDD00D5C7}"/>
              </a:ext>
            </a:extLst>
          </p:cNvPr>
          <p:cNvSpPr txBox="1"/>
          <p:nvPr/>
        </p:nvSpPr>
        <p:spPr>
          <a:xfrm flipH="1">
            <a:off x="4473029" y="3901378"/>
            <a:ext cx="13285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1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Отсутствие возможности объективно оценить работу бизнеса или предприятия</a:t>
            </a:r>
            <a:endParaRPr lang="en-US" sz="1100" dirty="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8B48C2E-3A45-429A-BF2C-A00873C4A274}"/>
              </a:ext>
            </a:extLst>
          </p:cNvPr>
          <p:cNvSpPr txBox="1"/>
          <p:nvPr/>
        </p:nvSpPr>
        <p:spPr>
          <a:xfrm flipH="1">
            <a:off x="2831890" y="4053244"/>
            <a:ext cx="1328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Отсутствие хранилища для сбора данных и его анализа</a:t>
            </a:r>
            <a:endParaRPr lang="en-US" sz="1100" dirty="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95ED58C-B1E4-49BD-9BE6-49A711DA16F3}"/>
              </a:ext>
            </a:extLst>
          </p:cNvPr>
          <p:cNvSpPr txBox="1"/>
          <p:nvPr/>
        </p:nvSpPr>
        <p:spPr>
          <a:xfrm flipH="1">
            <a:off x="1310143" y="4062708"/>
            <a:ext cx="1328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Отсутствие инструмента контроля производства</a:t>
            </a:r>
            <a:endParaRPr lang="en-US" sz="1100" dirty="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6835F2-06B8-457B-9FB4-C8A819A7514D}"/>
              </a:ext>
            </a:extLst>
          </p:cNvPr>
          <p:cNvSpPr txBox="1"/>
          <p:nvPr/>
        </p:nvSpPr>
        <p:spPr>
          <a:xfrm>
            <a:off x="6908077" y="2888415"/>
            <a:ext cx="293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Обнаружено</a:t>
            </a:r>
            <a:endParaRPr lang="id-ID" sz="2400" dirty="0">
              <a:solidFill>
                <a:prstClr val="black">
                  <a:lumMod val="65000"/>
                  <a:lumOff val="35000"/>
                </a:prstClr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0" name="Text Placeholder 4">
            <a:extLst>
              <a:ext uri="{FF2B5EF4-FFF2-40B4-BE49-F238E27FC236}">
                <a16:creationId xmlns:a16="http://schemas.microsoft.com/office/drawing/2014/main" id="{AB1AEC61-F8BD-4FBB-B747-2FAF0F4F7DF8}"/>
              </a:ext>
            </a:extLst>
          </p:cNvPr>
          <p:cNvSpPr txBox="1">
            <a:spLocks/>
          </p:cNvSpPr>
          <p:nvPr/>
        </p:nvSpPr>
        <p:spPr>
          <a:xfrm flipH="1">
            <a:off x="6908076" y="3377879"/>
            <a:ext cx="3607523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выполнение определенных процессов вызывает ряд проблем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139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4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4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4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4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9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9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6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6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1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1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6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6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18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18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utoUpdateAnimBg="0"/>
      <p:bldP spid="97" grpId="0" autoUpdateAnimBg="0"/>
      <p:bldP spid="100" grpId="0" autoUpdateAnimBg="0"/>
      <p:bldP spid="103" grpId="0" autoUpdateAnimBg="0"/>
      <p:bldP spid="106" grpId="0" autoUpdateAnimBg="0"/>
      <p:bldP spid="107" grpId="0" autoUpdateAnimBg="0"/>
      <p:bldP spid="110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089">
            <a:extLst>
              <a:ext uri="{FF2B5EF4-FFF2-40B4-BE49-F238E27FC236}">
                <a16:creationId xmlns:a16="http://schemas.microsoft.com/office/drawing/2014/main" id="{3D05FC32-15A5-484F-9007-03BA58906028}"/>
              </a:ext>
            </a:extLst>
          </p:cNvPr>
          <p:cNvSpPr txBox="1">
            <a:spLocks/>
          </p:cNvSpPr>
          <p:nvPr/>
        </p:nvSpPr>
        <p:spPr>
          <a:xfrm>
            <a:off x="1084263" y="857250"/>
            <a:ext cx="4410301" cy="1571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400" b="1" dirty="0">
                <a:latin typeface="HelveticaNeue medium" panose="00000400000000000000"/>
              </a:rPr>
              <a:t>Цель проекта</a:t>
            </a:r>
            <a:endParaRPr lang="id-ID" sz="4400" b="1" dirty="0">
              <a:latin typeface="HelveticaNeue medium" panose="00000400000000000000"/>
            </a:endParaRPr>
          </a:p>
        </p:txBody>
      </p:sp>
      <p:sp>
        <p:nvSpPr>
          <p:cNvPr id="18" name="Rectangle 54">
            <a:extLst>
              <a:ext uri="{FF2B5EF4-FFF2-40B4-BE49-F238E27FC236}">
                <a16:creationId xmlns:a16="http://schemas.microsoft.com/office/drawing/2014/main" id="{C2DC1BC4-B37F-46B5-92AF-517AA2DB4B62}"/>
              </a:ext>
            </a:extLst>
          </p:cNvPr>
          <p:cNvSpPr/>
          <p:nvPr/>
        </p:nvSpPr>
        <p:spPr>
          <a:xfrm>
            <a:off x="1084262" y="2396418"/>
            <a:ext cx="3671887" cy="655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Разработка и внедрение автоматизированной системы.</a:t>
            </a:r>
          </a:p>
        </p:txBody>
      </p:sp>
      <p:sp>
        <p:nvSpPr>
          <p:cNvPr id="19" name="Freeform: Shape 57">
            <a:extLst>
              <a:ext uri="{FF2B5EF4-FFF2-40B4-BE49-F238E27FC236}">
                <a16:creationId xmlns:a16="http://schemas.microsoft.com/office/drawing/2014/main" id="{B34581F3-0729-42AF-B5EF-417BF9C3F65E}"/>
              </a:ext>
            </a:extLst>
          </p:cNvPr>
          <p:cNvSpPr/>
          <p:nvPr/>
        </p:nvSpPr>
        <p:spPr>
          <a:xfrm>
            <a:off x="4903816" y="3908809"/>
            <a:ext cx="2126359" cy="1946300"/>
          </a:xfrm>
          <a:custGeom>
            <a:avLst/>
            <a:gdLst>
              <a:gd name="connsiteX0" fmla="*/ 838989 w 2126359"/>
              <a:gd name="connsiteY0" fmla="*/ 0 h 1946300"/>
              <a:gd name="connsiteX1" fmla="*/ 1009701 w 2126359"/>
              <a:gd name="connsiteY1" fmla="*/ 81883 h 1946300"/>
              <a:gd name="connsiteX2" fmla="*/ 2126359 w 2126359"/>
              <a:gd name="connsiteY2" fmla="*/ 1939128 h 1946300"/>
              <a:gd name="connsiteX3" fmla="*/ 1107657 w 2126359"/>
              <a:gd name="connsiteY3" fmla="*/ 1946300 h 1946300"/>
              <a:gd name="connsiteX4" fmla="*/ 1085910 w 2126359"/>
              <a:gd name="connsiteY4" fmla="*/ 1730589 h 1946300"/>
              <a:gd name="connsiteX5" fmla="*/ 222891 w 2126359"/>
              <a:gd name="connsiteY5" fmla="*/ 867570 h 1946300"/>
              <a:gd name="connsiteX6" fmla="*/ 0 w 2126359"/>
              <a:gd name="connsiteY6" fmla="*/ 845101 h 1946300"/>
              <a:gd name="connsiteX7" fmla="*/ 4 w 2126359"/>
              <a:gd name="connsiteY7" fmla="*/ 838986 h 19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6359" h="1946300">
                <a:moveTo>
                  <a:pt x="838989" y="0"/>
                </a:moveTo>
                <a:lnTo>
                  <a:pt x="1009701" y="81883"/>
                </a:lnTo>
                <a:cubicBezTo>
                  <a:pt x="1670319" y="439117"/>
                  <a:pt x="2120704" y="1135860"/>
                  <a:pt x="2126359" y="1939128"/>
                </a:cubicBezTo>
                <a:lnTo>
                  <a:pt x="1107657" y="1946300"/>
                </a:lnTo>
                <a:lnTo>
                  <a:pt x="1085910" y="1730589"/>
                </a:lnTo>
                <a:cubicBezTo>
                  <a:pt x="997268" y="1297404"/>
                  <a:pt x="656077" y="956214"/>
                  <a:pt x="222891" y="867570"/>
                </a:cubicBezTo>
                <a:lnTo>
                  <a:pt x="0" y="845101"/>
                </a:lnTo>
                <a:lnTo>
                  <a:pt x="4" y="838986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0" name="Rectangle: Rounded Corners 73">
            <a:extLst>
              <a:ext uri="{FF2B5EF4-FFF2-40B4-BE49-F238E27FC236}">
                <a16:creationId xmlns:a16="http://schemas.microsoft.com/office/drawing/2014/main" id="{B01C9D6E-92AA-4049-98F3-2FBE8D2D747E}"/>
              </a:ext>
            </a:extLst>
          </p:cNvPr>
          <p:cNvSpPr/>
          <p:nvPr/>
        </p:nvSpPr>
        <p:spPr>
          <a:xfrm rot="18900000" flipH="1">
            <a:off x="6498861" y="6156925"/>
            <a:ext cx="5674186" cy="82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270000" dist="63500" dir="18900000" sx="90000" sy="9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22B5793-518E-44C5-8D2B-766E624F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33" b="11333"/>
          <a:stretch/>
        </p:blipFill>
        <p:spPr>
          <a:xfrm>
            <a:off x="3788510" y="-1002891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444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9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9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4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4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 autoUpdateAnimBg="0"/>
      <p:bldP spid="19" grpId="0" animBg="1" autoUpdateAnimBg="0"/>
      <p:bldP spid="2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2">
            <a:extLst>
              <a:ext uri="{FF2B5EF4-FFF2-40B4-BE49-F238E27FC236}">
                <a16:creationId xmlns:a16="http://schemas.microsoft.com/office/drawing/2014/main" id="{3328AC45-DCE0-4B9D-A387-3A0AC21346B8}"/>
              </a:ext>
            </a:extLst>
          </p:cNvPr>
          <p:cNvSpPr/>
          <p:nvPr/>
        </p:nvSpPr>
        <p:spPr>
          <a:xfrm>
            <a:off x="1921504" y="1649186"/>
            <a:ext cx="3324816" cy="4441370"/>
          </a:xfrm>
          <a:prstGeom prst="roundRect">
            <a:avLst>
              <a:gd name="adj" fmla="val 712"/>
            </a:avLst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21">
            <a:extLst>
              <a:ext uri="{FF2B5EF4-FFF2-40B4-BE49-F238E27FC236}">
                <a16:creationId xmlns:a16="http://schemas.microsoft.com/office/drawing/2014/main" id="{CB5B1B90-F70F-401B-9873-42DA77C3D306}"/>
              </a:ext>
            </a:extLst>
          </p:cNvPr>
          <p:cNvSpPr/>
          <p:nvPr/>
        </p:nvSpPr>
        <p:spPr>
          <a:xfrm>
            <a:off x="6945680" y="1649186"/>
            <a:ext cx="3324816" cy="4441370"/>
          </a:xfrm>
          <a:prstGeom prst="roundRect">
            <a:avLst>
              <a:gd name="adj" fmla="val 712"/>
            </a:avLst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EA237B-C191-48F8-A861-C8ACAA392FAE}"/>
              </a:ext>
            </a:extLst>
          </p:cNvPr>
          <p:cNvSpPr/>
          <p:nvPr/>
        </p:nvSpPr>
        <p:spPr>
          <a:xfrm>
            <a:off x="1778696" y="554660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Задачи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9E81E294-62E3-43E0-8526-FDE670BF13BD}"/>
              </a:ext>
            </a:extLst>
          </p:cNvPr>
          <p:cNvSpPr/>
          <p:nvPr/>
        </p:nvSpPr>
        <p:spPr>
          <a:xfrm>
            <a:off x="2356338" y="3556385"/>
            <a:ext cx="2455148" cy="14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Изучить помещение.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Спроектировать ячейку.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Разработать ячейку.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Создать систему из нескольких ячеек.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Внедрить решение в склад.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A065F207-51E7-439F-AF04-8503A757234E}"/>
              </a:ext>
            </a:extLst>
          </p:cNvPr>
          <p:cNvSpPr/>
          <p:nvPr/>
        </p:nvSpPr>
        <p:spPr>
          <a:xfrm>
            <a:off x="7380514" y="3556385"/>
            <a:ext cx="2455148" cy="14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Проанализировать рынок.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Выбрать набор технологий.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Спроектировать интерфейс.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Разработать приложение.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Провести тесты.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Внедрить приложение.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9" name="Group 1">
            <a:extLst>
              <a:ext uri="{FF2B5EF4-FFF2-40B4-BE49-F238E27FC236}">
                <a16:creationId xmlns:a16="http://schemas.microsoft.com/office/drawing/2014/main" id="{A1996941-1AF5-4443-92FF-62F386DA4C49}"/>
              </a:ext>
            </a:extLst>
          </p:cNvPr>
          <p:cNvGrpSpPr/>
          <p:nvPr/>
        </p:nvGrpSpPr>
        <p:grpSpPr>
          <a:xfrm>
            <a:off x="2720950" y="2543317"/>
            <a:ext cx="1725924" cy="626711"/>
            <a:chOff x="1730350" y="2543317"/>
            <a:chExt cx="1725924" cy="626711"/>
          </a:xfrm>
        </p:grpSpPr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6EFDAC01-C637-4E09-8A31-3971A65CEE46}"/>
                </a:ext>
              </a:extLst>
            </p:cNvPr>
            <p:cNvSpPr/>
            <p:nvPr/>
          </p:nvSpPr>
          <p:spPr>
            <a:xfrm>
              <a:off x="1846526" y="2831474"/>
              <a:ext cx="14935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Склад</a:t>
              </a:r>
              <a:endParaRPr lang="en-US" sz="1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F0DCF82-875A-4A19-835A-1770AABED2AA}"/>
                </a:ext>
              </a:extLst>
            </p:cNvPr>
            <p:cNvSpPr/>
            <p:nvPr/>
          </p:nvSpPr>
          <p:spPr>
            <a:xfrm>
              <a:off x="1730350" y="2543317"/>
              <a:ext cx="1725924" cy="293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sz="12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B6005ACB-0216-42B4-AA3D-D1915E8427E0}"/>
              </a:ext>
            </a:extLst>
          </p:cNvPr>
          <p:cNvGrpSpPr/>
          <p:nvPr/>
        </p:nvGrpSpPr>
        <p:grpSpPr>
          <a:xfrm>
            <a:off x="7745126" y="2543317"/>
            <a:ext cx="1725924" cy="626711"/>
            <a:chOff x="8735726" y="2543317"/>
            <a:chExt cx="1725924" cy="626711"/>
          </a:xfrm>
        </p:grpSpPr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27FD5DDD-961B-4B95-A2CA-399E73CE1228}"/>
                </a:ext>
              </a:extLst>
            </p:cNvPr>
            <p:cNvSpPr/>
            <p:nvPr/>
          </p:nvSpPr>
          <p:spPr>
            <a:xfrm>
              <a:off x="8859577" y="2831474"/>
              <a:ext cx="14782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ПО</a:t>
              </a:r>
              <a:endParaRPr lang="en-US" sz="1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B9F79C72-6156-4CED-91BF-EEA333D9FDDE}"/>
                </a:ext>
              </a:extLst>
            </p:cNvPr>
            <p:cNvSpPr/>
            <p:nvPr/>
          </p:nvSpPr>
          <p:spPr>
            <a:xfrm>
              <a:off x="8735726" y="2543317"/>
              <a:ext cx="1725924" cy="293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200" i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Для создания</a:t>
              </a:r>
              <a:endParaRPr lang="en-US" sz="12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939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4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4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7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7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8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8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3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3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9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9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8" grpId="0" animBg="1" autoUpdateAnimBg="0"/>
      <p:bldP spid="10" grpId="0" autoUpdateAnimBg="0"/>
      <p:bldP spid="27" grpId="0" autoUpdateAnimBg="0"/>
      <p:bldP spid="2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Объект 3">
            <a:extLst>
              <a:ext uri="{FF2B5EF4-FFF2-40B4-BE49-F238E27FC236}">
                <a16:creationId xmlns:a16="http://schemas.microsoft.com/office/drawing/2014/main" id="{6F59EECB-4D3B-487D-A8AC-4AACE884B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8" y="2646694"/>
            <a:ext cx="3901059" cy="258381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BC418C9-8629-438D-9B6A-FABB03E89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59" y="3978669"/>
            <a:ext cx="3955786" cy="262006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64C4B78-5A43-4DBD-B64E-8EEC98733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350" y="1351351"/>
            <a:ext cx="3911428" cy="2590686"/>
          </a:xfrm>
          <a:prstGeom prst="rect">
            <a:avLst/>
          </a:prstGeom>
        </p:spPr>
      </p:pic>
      <p:sp>
        <p:nvSpPr>
          <p:cNvPr id="30" name="Rectangle 25">
            <a:extLst>
              <a:ext uri="{FF2B5EF4-FFF2-40B4-BE49-F238E27FC236}">
                <a16:creationId xmlns:a16="http://schemas.microsoft.com/office/drawing/2014/main" id="{3E4ED3C5-66F0-42B5-BF81-8CDB5104483A}"/>
              </a:ext>
            </a:extLst>
          </p:cNvPr>
          <p:cNvSpPr/>
          <p:nvPr/>
        </p:nvSpPr>
        <p:spPr>
          <a:xfrm>
            <a:off x="687278" y="614353"/>
            <a:ext cx="8634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Как создавался склад</a:t>
            </a:r>
          </a:p>
          <a:p>
            <a:endParaRPr lang="en-US" sz="3600" dirty="0">
              <a:solidFill>
                <a:prstClr val="black">
                  <a:lumMod val="65000"/>
                  <a:lumOff val="35000"/>
                </a:prst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9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8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8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3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3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9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9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8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8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53ACF97-0E96-43E4-86E4-076C23C17340}"/>
              </a:ext>
            </a:extLst>
          </p:cNvPr>
          <p:cNvSpPr txBox="1">
            <a:spLocks/>
          </p:cNvSpPr>
          <p:nvPr/>
        </p:nvSpPr>
        <p:spPr>
          <a:xfrm>
            <a:off x="1084263" y="857250"/>
            <a:ext cx="5178425" cy="1571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400" b="1" dirty="0">
                <a:latin typeface="HelveticaNeue medium" panose="00000400000000000000"/>
              </a:rPr>
              <a:t>Анализ</a:t>
            </a:r>
            <a:endParaRPr lang="id-ID" sz="4400" b="1" dirty="0">
              <a:latin typeface="HelveticaNeue medium" panose="0000040000000000000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98F0ADE-E256-4E45-B9CC-F9D34F3B6D92}"/>
              </a:ext>
            </a:extLst>
          </p:cNvPr>
          <p:cNvSpPr/>
          <p:nvPr/>
        </p:nvSpPr>
        <p:spPr>
          <a:xfrm>
            <a:off x="1742638" y="4112160"/>
            <a:ext cx="3035445" cy="29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Осуществляется датчиками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B516AFD-BA65-419A-947F-291E3DAD0225}"/>
              </a:ext>
            </a:extLst>
          </p:cNvPr>
          <p:cNvSpPr/>
          <p:nvPr/>
        </p:nvSpPr>
        <p:spPr>
          <a:xfrm>
            <a:off x="1737412" y="3775482"/>
            <a:ext cx="2653321" cy="360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Сбор информации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Neue medium" panose="000004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4291366-1053-47E8-8630-0963B29135CF}"/>
              </a:ext>
            </a:extLst>
          </p:cNvPr>
          <p:cNvSpPr/>
          <p:nvPr/>
        </p:nvSpPr>
        <p:spPr>
          <a:xfrm>
            <a:off x="1742638" y="5166340"/>
            <a:ext cx="3035445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Наблюдать за данными и визуализировать их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61C276C-095E-4F8B-8649-1534B30E9F59}"/>
              </a:ext>
            </a:extLst>
          </p:cNvPr>
          <p:cNvSpPr/>
          <p:nvPr/>
        </p:nvSpPr>
        <p:spPr>
          <a:xfrm>
            <a:off x="1737412" y="4829662"/>
            <a:ext cx="2208429" cy="360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Анализировать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Neue medium" panose="000004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20A09511-CAAA-41EE-8692-501FBD0475CE}"/>
              </a:ext>
            </a:extLst>
          </p:cNvPr>
          <p:cNvGrpSpPr/>
          <p:nvPr/>
        </p:nvGrpSpPr>
        <p:grpSpPr>
          <a:xfrm>
            <a:off x="1165912" y="4829662"/>
            <a:ext cx="514350" cy="514350"/>
            <a:chOff x="3912579" y="5109748"/>
            <a:chExt cx="514350" cy="514350"/>
          </a:xfrm>
        </p:grpSpPr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83BFD63B-6694-42E7-ADAD-8E014D3E4E43}"/>
                </a:ext>
              </a:extLst>
            </p:cNvPr>
            <p:cNvSpPr/>
            <p:nvPr/>
          </p:nvSpPr>
          <p:spPr>
            <a:xfrm>
              <a:off x="3912579" y="5109748"/>
              <a:ext cx="514350" cy="5143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1">
              <a:extLst>
                <a:ext uri="{FF2B5EF4-FFF2-40B4-BE49-F238E27FC236}">
                  <a16:creationId xmlns:a16="http://schemas.microsoft.com/office/drawing/2014/main" id="{57FACE93-6837-4DA3-816A-5DD33B4789C9}"/>
                </a:ext>
              </a:extLst>
            </p:cNvPr>
            <p:cNvGrpSpPr/>
            <p:nvPr/>
          </p:nvGrpSpPr>
          <p:grpSpPr>
            <a:xfrm>
              <a:off x="4043217" y="5257121"/>
              <a:ext cx="261029" cy="219603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1" name="AutoShape 120">
                <a:extLst>
                  <a:ext uri="{FF2B5EF4-FFF2-40B4-BE49-F238E27FC236}">
                    <a16:creationId xmlns:a16="http://schemas.microsoft.com/office/drawing/2014/main" id="{B776BD09-9881-41CC-9E26-BC07FB02E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121">
                <a:extLst>
                  <a:ext uri="{FF2B5EF4-FFF2-40B4-BE49-F238E27FC236}">
                    <a16:creationId xmlns:a16="http://schemas.microsoft.com/office/drawing/2014/main" id="{69EF8259-0752-4D0A-B2FF-8E66BF91B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" name="AutoShape 122">
                <a:extLst>
                  <a:ext uri="{FF2B5EF4-FFF2-40B4-BE49-F238E27FC236}">
                    <a16:creationId xmlns:a16="http://schemas.microsoft.com/office/drawing/2014/main" id="{0BA2022F-F405-4921-8E32-6BB80DA21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5" name="Oval 16">
            <a:extLst>
              <a:ext uri="{FF2B5EF4-FFF2-40B4-BE49-F238E27FC236}">
                <a16:creationId xmlns:a16="http://schemas.microsoft.com/office/drawing/2014/main" id="{5BC8BB6B-17DB-433C-B160-1BF31809B9CA}"/>
              </a:ext>
            </a:extLst>
          </p:cNvPr>
          <p:cNvSpPr/>
          <p:nvPr/>
        </p:nvSpPr>
        <p:spPr>
          <a:xfrm>
            <a:off x="1165912" y="3775482"/>
            <a:ext cx="514350" cy="51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42C860FC-3AAF-4534-BDF3-69DFE417C159}"/>
              </a:ext>
            </a:extLst>
          </p:cNvPr>
          <p:cNvSpPr/>
          <p:nvPr/>
        </p:nvSpPr>
        <p:spPr>
          <a:xfrm>
            <a:off x="1030718" y="2246363"/>
            <a:ext cx="4459283" cy="995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Отсутствует единое решение.</a:t>
            </a:r>
          </a:p>
          <a:p>
            <a:pPr>
              <a:lnSpc>
                <a:spcPct val="120000"/>
              </a:lnSpc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Создание подобного ПО позволит намного облегчить работу сотрудников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195A0F-6475-4190-9EB7-EBF8AA84B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9444" y="3871186"/>
            <a:ext cx="315524" cy="31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1011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2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2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9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9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6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6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3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3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99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99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1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1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6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4" grpId="0" autoUpdateAnimBg="0"/>
      <p:bldP spid="15" grpId="0" autoUpdateAnimBg="0"/>
      <p:bldP spid="16" grpId="0" autoUpdateAnimBg="0"/>
      <p:bldP spid="17" grpId="0" autoUpdateAnimBg="0"/>
      <p:bldP spid="25" grpId="0" animBg="1" autoUpdateAnimBg="0"/>
      <p:bldP spid="3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CE8D9F5E-3A29-42FF-9B79-8D463550320C}"/>
              </a:ext>
            </a:extLst>
          </p:cNvPr>
          <p:cNvSpPr/>
          <p:nvPr/>
        </p:nvSpPr>
        <p:spPr>
          <a:xfrm>
            <a:off x="1645585" y="3423617"/>
            <a:ext cx="3716299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Для создания данного приложения было решено выбрать язык программирования C# основываясь на его популярности среди ПО, а также среду разработки </a:t>
            </a:r>
            <a:r>
              <a:rPr lang="ru-RU" sz="1200" b="1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Unity</a:t>
            </a: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в качестве средства визуализации.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AE086B21-79B9-4A26-847F-12A7A943BEA6}"/>
              </a:ext>
            </a:extLst>
          </p:cNvPr>
          <p:cNvSpPr/>
          <p:nvPr/>
        </p:nvSpPr>
        <p:spPr>
          <a:xfrm>
            <a:off x="1645585" y="4443542"/>
            <a:ext cx="3716299" cy="84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400" b="1" i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первую очередь мы решили сконцентрироваться на создании компьютерной версии приложения.</a:t>
            </a:r>
          </a:p>
        </p:txBody>
      </p:sp>
      <p:sp>
        <p:nvSpPr>
          <p:cNvPr id="28" name="Rectangle: Rounded Corners 13">
            <a:extLst>
              <a:ext uri="{FF2B5EF4-FFF2-40B4-BE49-F238E27FC236}">
                <a16:creationId xmlns:a16="http://schemas.microsoft.com/office/drawing/2014/main" id="{A4C600FF-12B5-4C04-823A-8C06774D386B}"/>
              </a:ext>
            </a:extLst>
          </p:cNvPr>
          <p:cNvSpPr/>
          <p:nvPr/>
        </p:nvSpPr>
        <p:spPr>
          <a:xfrm>
            <a:off x="1395058" y="3064836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66B9041A-7130-4735-8663-673EC4EDF0FD}"/>
              </a:ext>
            </a:extLst>
          </p:cNvPr>
          <p:cNvSpPr/>
          <p:nvPr/>
        </p:nvSpPr>
        <p:spPr>
          <a:xfrm>
            <a:off x="1151112" y="1166697"/>
            <a:ext cx="4391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Инструменты разработки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63C811-7736-490F-8AFF-6D4164F5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18" y="981244"/>
            <a:ext cx="4895512" cy="48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50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7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7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7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7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  <p:bldP spid="27" grpId="0" autoUpdateAnimBg="0"/>
      <p:bldP spid="28" grpId="0" animBg="1" autoUpdateAnimBg="0"/>
      <p:bldP spid="2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6">
            <a:extLst>
              <a:ext uri="{FF2B5EF4-FFF2-40B4-BE49-F238E27FC236}">
                <a16:creationId xmlns:a16="http://schemas.microsoft.com/office/drawing/2014/main" id="{32DAEA26-8C42-4E8B-BAE3-8C7B57AD3C72}"/>
              </a:ext>
            </a:extLst>
          </p:cNvPr>
          <p:cNvGrpSpPr/>
          <p:nvPr/>
        </p:nvGrpSpPr>
        <p:grpSpPr>
          <a:xfrm>
            <a:off x="1205696" y="3106849"/>
            <a:ext cx="9856808" cy="638385"/>
            <a:chOff x="3179886" y="2083564"/>
            <a:chExt cx="5702858" cy="369350"/>
          </a:xfrm>
          <a:effectLst/>
        </p:grpSpPr>
        <p:grpSp>
          <p:nvGrpSpPr>
            <p:cNvPr id="8" name="Group 37">
              <a:extLst>
                <a:ext uri="{FF2B5EF4-FFF2-40B4-BE49-F238E27FC236}">
                  <a16:creationId xmlns:a16="http://schemas.microsoft.com/office/drawing/2014/main" id="{75C1E5CB-81FA-48B3-8222-847DF5090011}"/>
                </a:ext>
              </a:extLst>
            </p:cNvPr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10" name="Round Same Side Corner Rectangle 1">
                <a:extLst>
                  <a:ext uri="{FF2B5EF4-FFF2-40B4-BE49-F238E27FC236}">
                    <a16:creationId xmlns:a16="http://schemas.microsoft.com/office/drawing/2014/main" id="{842FC10B-E0B3-4766-AF9A-D1B6CFA8CCBF}"/>
                  </a:ext>
                </a:extLst>
              </p:cNvPr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tx1">
                  <a:lumMod val="85000"/>
                  <a:lumOff val="1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11" name="Group 40">
                <a:extLst>
                  <a:ext uri="{FF2B5EF4-FFF2-40B4-BE49-F238E27FC236}">
                    <a16:creationId xmlns:a16="http://schemas.microsoft.com/office/drawing/2014/main" id="{5C67A358-B2BB-4D68-9A19-BDAC45A97C88}"/>
                  </a:ext>
                </a:extLst>
              </p:cNvPr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12" name="Oval 41">
                  <a:extLst>
                    <a:ext uri="{FF2B5EF4-FFF2-40B4-BE49-F238E27FC236}">
                      <a16:creationId xmlns:a16="http://schemas.microsoft.com/office/drawing/2014/main" id="{6A85C276-7736-4FCA-9432-1D886EFEDA2F}"/>
                    </a:ext>
                  </a:extLst>
                </p:cNvPr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" name="Oval 42">
                  <a:extLst>
                    <a:ext uri="{FF2B5EF4-FFF2-40B4-BE49-F238E27FC236}">
                      <a16:creationId xmlns:a16="http://schemas.microsoft.com/office/drawing/2014/main" id="{83CDE99E-9CCE-40E7-BF98-48C0941D3450}"/>
                    </a:ext>
                  </a:extLst>
                </p:cNvPr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4" name="Oval 43">
                  <a:extLst>
                    <a:ext uri="{FF2B5EF4-FFF2-40B4-BE49-F238E27FC236}">
                      <a16:creationId xmlns:a16="http://schemas.microsoft.com/office/drawing/2014/main" id="{B042CAA8-46D2-4EC4-AEBB-19A30D316265}"/>
                    </a:ext>
                  </a:extLst>
                </p:cNvPr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9" name="Rounded Rectangle 23">
              <a:extLst>
                <a:ext uri="{FF2B5EF4-FFF2-40B4-BE49-F238E27FC236}">
                  <a16:creationId xmlns:a16="http://schemas.microsoft.com/office/drawing/2014/main" id="{5A5612DA-10E8-4307-9075-1773A649C891}"/>
                </a:ext>
              </a:extLst>
            </p:cNvPr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600" dirty="0">
                  <a:solidFill>
                    <a:schemeClr val="bg1">
                      <a:lumMod val="75000"/>
                    </a:schemeClr>
                  </a:solidFill>
                  <a:latin typeface="Montserrat Hairline" panose="00000300000000000000" pitchFamily="50" charset="0"/>
                </a:rPr>
                <a:t>http://www.website.com</a:t>
              </a:r>
            </a:p>
          </p:txBody>
        </p:sp>
      </p:grpSp>
      <p:sp>
        <p:nvSpPr>
          <p:cNvPr id="15" name="Rectangle 49">
            <a:extLst>
              <a:ext uri="{FF2B5EF4-FFF2-40B4-BE49-F238E27FC236}">
                <a16:creationId xmlns:a16="http://schemas.microsoft.com/office/drawing/2014/main" id="{DBCC055C-1A30-4246-BB20-AD8226EC2B5F}"/>
              </a:ext>
            </a:extLst>
          </p:cNvPr>
          <p:cNvSpPr/>
          <p:nvPr/>
        </p:nvSpPr>
        <p:spPr>
          <a:xfrm>
            <a:off x="1778696" y="642659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графический редактор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Figma</a:t>
            </a:r>
          </a:p>
        </p:txBody>
      </p:sp>
      <p:sp>
        <p:nvSpPr>
          <p:cNvPr id="16" name="Rectangle 50">
            <a:extLst>
              <a:ext uri="{FF2B5EF4-FFF2-40B4-BE49-F238E27FC236}">
                <a16:creationId xmlns:a16="http://schemas.microsoft.com/office/drawing/2014/main" id="{F93BF77C-36FD-4AE7-BBF5-6500C9CAE504}"/>
              </a:ext>
            </a:extLst>
          </p:cNvPr>
          <p:cNvSpPr/>
          <p:nvPr/>
        </p:nvSpPr>
        <p:spPr>
          <a:xfrm>
            <a:off x="2628899" y="1566417"/>
            <a:ext cx="6934202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Благодаря этому, мы смогли со стороны понять, что будет представлять из себя наше приложение, а также это позволило сразу определиться с дизайном.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96FA68-E95B-480B-BC53-7B44E8CB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96" y="3745234"/>
            <a:ext cx="9856808" cy="54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50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6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6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9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9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2">
            <a:extLst>
              <a:ext uri="{FF2B5EF4-FFF2-40B4-BE49-F238E27FC236}">
                <a16:creationId xmlns:a16="http://schemas.microsoft.com/office/drawing/2014/main" id="{12CD16AC-7A69-412C-A86A-47F391717A26}"/>
              </a:ext>
            </a:extLst>
          </p:cNvPr>
          <p:cNvGrpSpPr/>
          <p:nvPr/>
        </p:nvGrpSpPr>
        <p:grpSpPr>
          <a:xfrm>
            <a:off x="5648523" y="2062389"/>
            <a:ext cx="4066934" cy="4062826"/>
            <a:chOff x="4280083" y="2365444"/>
            <a:chExt cx="3631834" cy="3628166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E53C316A-5192-4D1F-8BD7-BA794EDA6967}"/>
                </a:ext>
              </a:extLst>
            </p:cNvPr>
            <p:cNvGrpSpPr/>
            <p:nvPr/>
          </p:nvGrpSpPr>
          <p:grpSpPr>
            <a:xfrm>
              <a:off x="4485918" y="2865968"/>
              <a:ext cx="1981937" cy="1981934"/>
              <a:chOff x="953424" y="1486519"/>
              <a:chExt cx="2228412" cy="2228408"/>
            </a:xfrm>
          </p:grpSpPr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98DDF65F-E050-4A40-AC04-D77780DDD057}"/>
                  </a:ext>
                </a:extLst>
              </p:cNvPr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75308" tIns="731520" rIns="475308" bIns="582340" numCol="1" spcCol="1270" anchor="ctr" anchorCtr="0">
                <a:noAutofit/>
              </a:bodyPr>
              <a:lstStyle/>
              <a:p>
                <a:pPr algn="ctr" defTabSz="177795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dirty="0"/>
              </a:p>
            </p:txBody>
          </p:sp>
          <p:sp>
            <p:nvSpPr>
              <p:cNvPr id="32" name="Oval 16">
                <a:extLst>
                  <a:ext uri="{FF2B5EF4-FFF2-40B4-BE49-F238E27FC236}">
                    <a16:creationId xmlns:a16="http://schemas.microsoft.com/office/drawing/2014/main" id="{3C01FDAC-1A71-45A0-AB66-5F26CA019B34}"/>
                  </a:ext>
                </a:extLst>
              </p:cNvPr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/>
              </a:p>
            </p:txBody>
          </p:sp>
        </p:grpSp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35A898F-FED8-4874-937B-D88E0623614C}"/>
                </a:ext>
              </a:extLst>
            </p:cNvPr>
            <p:cNvGrpSpPr/>
            <p:nvPr/>
          </p:nvGrpSpPr>
          <p:grpSpPr>
            <a:xfrm>
              <a:off x="6116222" y="3891689"/>
              <a:ext cx="1683983" cy="1683980"/>
              <a:chOff x="953424" y="1486519"/>
              <a:chExt cx="2228412" cy="2228408"/>
            </a:xfrm>
          </p:grpSpPr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4D22C121-B8C5-46E2-A7D4-1A4CDCE62F40}"/>
                  </a:ext>
                </a:extLst>
              </p:cNvPr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75308" tIns="731520" rIns="475308" bIns="582340" numCol="1" spcCol="1270" anchor="ctr" anchorCtr="0">
                <a:noAutofit/>
              </a:bodyPr>
              <a:lstStyle/>
              <a:p>
                <a:pPr algn="ctr" defTabSz="177795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dirty="0"/>
              </a:p>
            </p:txBody>
          </p:sp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5AC3F1FD-DA2C-4175-9590-31E5369176CF}"/>
                  </a:ext>
                </a:extLst>
              </p:cNvPr>
              <p:cNvSpPr/>
              <p:nvPr/>
            </p:nvSpPr>
            <p:spPr>
              <a:xfrm>
                <a:off x="1335154" y="1868251"/>
                <a:ext cx="1464952" cy="1464946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/>
              </a:p>
            </p:txBody>
          </p:sp>
        </p:grpSp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9BE1E39E-AE9B-4ACC-AB70-A1B697D352E4}"/>
                </a:ext>
              </a:extLst>
            </p:cNvPr>
            <p:cNvGrpSpPr/>
            <p:nvPr/>
          </p:nvGrpSpPr>
          <p:grpSpPr>
            <a:xfrm>
              <a:off x="4846045" y="4708188"/>
              <a:ext cx="1285424" cy="1285422"/>
              <a:chOff x="953424" y="1486519"/>
              <a:chExt cx="2228412" cy="2228408"/>
            </a:xfrm>
            <a:solidFill>
              <a:srgbClr val="FF3F3F"/>
            </a:solidFill>
          </p:grpSpPr>
          <p:sp>
            <p:nvSpPr>
              <p:cNvPr id="27" name="Freeform 11">
                <a:extLst>
                  <a:ext uri="{FF2B5EF4-FFF2-40B4-BE49-F238E27FC236}">
                    <a16:creationId xmlns:a16="http://schemas.microsoft.com/office/drawing/2014/main" id="{7BB1C0F1-A075-4743-8CCE-C6C6BA0F8CB2}"/>
                  </a:ext>
                </a:extLst>
              </p:cNvPr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75308" tIns="731520" rIns="475308" bIns="582340" numCol="1" spcCol="1270" anchor="ctr" anchorCtr="0">
                <a:noAutofit/>
              </a:bodyPr>
              <a:lstStyle/>
              <a:p>
                <a:pPr algn="ctr" defTabSz="177795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dirty="0"/>
              </a:p>
            </p:txBody>
          </p:sp>
          <p:sp>
            <p:nvSpPr>
              <p:cNvPr id="28" name="Oval 12">
                <a:extLst>
                  <a:ext uri="{FF2B5EF4-FFF2-40B4-BE49-F238E27FC236}">
                    <a16:creationId xmlns:a16="http://schemas.microsoft.com/office/drawing/2014/main" id="{86DEDFCF-192E-4536-A7A1-BB3B4811C577}"/>
                  </a:ext>
                </a:extLst>
              </p:cNvPr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F06FA536-9EE3-4542-B317-6AC1188F6223}"/>
                </a:ext>
              </a:extLst>
            </p:cNvPr>
            <p:cNvGrpSpPr/>
            <p:nvPr/>
          </p:nvGrpSpPr>
          <p:grpSpPr>
            <a:xfrm>
              <a:off x="6138348" y="2491334"/>
              <a:ext cx="1257127" cy="1257125"/>
              <a:chOff x="953424" y="1486519"/>
              <a:chExt cx="2228412" cy="2228408"/>
            </a:xfrm>
            <a:solidFill>
              <a:srgbClr val="FFC000"/>
            </a:solidFill>
          </p:grpSpPr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11D6E033-83A7-4B5C-AAA7-4E7DD390949D}"/>
                  </a:ext>
                </a:extLst>
              </p:cNvPr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75308" tIns="731520" rIns="475308" bIns="582340" numCol="1" spcCol="1270" anchor="ctr" anchorCtr="0">
                <a:noAutofit/>
              </a:bodyPr>
              <a:lstStyle/>
              <a:p>
                <a:pPr algn="ctr" defTabSz="177795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dirty="0"/>
              </a:p>
            </p:txBody>
          </p:sp>
          <p:sp>
            <p:nvSpPr>
              <p:cNvPr id="26" name="Oval 10">
                <a:extLst>
                  <a:ext uri="{FF2B5EF4-FFF2-40B4-BE49-F238E27FC236}">
                    <a16:creationId xmlns:a16="http://schemas.microsoft.com/office/drawing/2014/main" id="{E1C8B929-9C64-46B2-A003-5E68F66819BE}"/>
                  </a:ext>
                </a:extLst>
              </p:cNvPr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chemeClr val="accent4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/>
              </a:p>
            </p:txBody>
          </p:sp>
        </p:grpSp>
        <p:sp>
          <p:nvSpPr>
            <p:cNvPr id="22" name="Arc 6">
              <a:extLst>
                <a:ext uri="{FF2B5EF4-FFF2-40B4-BE49-F238E27FC236}">
                  <a16:creationId xmlns:a16="http://schemas.microsoft.com/office/drawing/2014/main" id="{D1CCA0D8-EE18-4113-82C9-52954E04181E}"/>
                </a:ext>
              </a:extLst>
            </p:cNvPr>
            <p:cNvSpPr/>
            <p:nvPr/>
          </p:nvSpPr>
          <p:spPr>
            <a:xfrm rot="19051047">
              <a:off x="5863883" y="2365444"/>
              <a:ext cx="1781879" cy="1781879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Arc 7">
              <a:extLst>
                <a:ext uri="{FF2B5EF4-FFF2-40B4-BE49-F238E27FC236}">
                  <a16:creationId xmlns:a16="http://schemas.microsoft.com/office/drawing/2014/main" id="{7B9051FC-874C-445A-B3B8-689F4892AADD}"/>
                </a:ext>
              </a:extLst>
            </p:cNvPr>
            <p:cNvSpPr/>
            <p:nvPr/>
          </p:nvSpPr>
          <p:spPr>
            <a:xfrm rot="11931966">
              <a:off x="4280083" y="3051080"/>
              <a:ext cx="1781879" cy="1781879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" name="Arc 8">
              <a:extLst>
                <a:ext uri="{FF2B5EF4-FFF2-40B4-BE49-F238E27FC236}">
                  <a16:creationId xmlns:a16="http://schemas.microsoft.com/office/drawing/2014/main" id="{6933A764-66C1-4695-8B01-5D1BCF508D5E}"/>
                </a:ext>
              </a:extLst>
            </p:cNvPr>
            <p:cNvSpPr/>
            <p:nvPr/>
          </p:nvSpPr>
          <p:spPr>
            <a:xfrm rot="5691386">
              <a:off x="6130038" y="3936741"/>
              <a:ext cx="1781879" cy="1781879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5DD13BB-BA14-4549-B9BF-93AA8DC33BB5}"/>
              </a:ext>
            </a:extLst>
          </p:cNvPr>
          <p:cNvSpPr txBox="1"/>
          <p:nvPr/>
        </p:nvSpPr>
        <p:spPr>
          <a:xfrm>
            <a:off x="2628899" y="2501396"/>
            <a:ext cx="293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Локальный-сервер</a:t>
            </a:r>
            <a:endParaRPr lang="id-ID" sz="2400" dirty="0">
              <a:solidFill>
                <a:schemeClr val="tx1">
                  <a:lumMod val="65000"/>
                  <a:lumOff val="35000"/>
                </a:schemeClr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7A17CC33-F3DA-4FB9-8C70-1853E8A34DB0}"/>
              </a:ext>
            </a:extLst>
          </p:cNvPr>
          <p:cNvSpPr/>
          <p:nvPr/>
        </p:nvSpPr>
        <p:spPr>
          <a:xfrm>
            <a:off x="2628899" y="4825995"/>
            <a:ext cx="2724243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откуда уже само приложение будет брать информацию</a:t>
            </a:r>
          </a:p>
        </p:txBody>
      </p:sp>
      <p:sp>
        <p:nvSpPr>
          <p:cNvPr id="35" name="Rectangle 59">
            <a:extLst>
              <a:ext uri="{FF2B5EF4-FFF2-40B4-BE49-F238E27FC236}">
                <a16:creationId xmlns:a16="http://schemas.microsoft.com/office/drawing/2014/main" id="{80A811B2-B0CB-4E7D-89EA-F45E78764AE5}"/>
              </a:ext>
            </a:extLst>
          </p:cNvPr>
          <p:cNvSpPr/>
          <p:nvPr/>
        </p:nvSpPr>
        <p:spPr>
          <a:xfrm>
            <a:off x="2628899" y="4437905"/>
            <a:ext cx="2208429" cy="360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Клиент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HelveticaNeue medium" panose="000004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A545BF4-8797-4C0A-A7F4-754BEAC0BF36}"/>
              </a:ext>
            </a:extLst>
          </p:cNvPr>
          <p:cNvSpPr txBox="1">
            <a:spLocks/>
          </p:cNvSpPr>
          <p:nvPr/>
        </p:nvSpPr>
        <p:spPr>
          <a:xfrm flipH="1">
            <a:off x="2656697" y="3044082"/>
            <a:ext cx="2763423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Для этих целей был использован одноплатный компьютер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Raspberry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PI. Свою очередь он отправляет на облачное хранилище</a:t>
            </a:r>
          </a:p>
        </p:txBody>
      </p:sp>
      <p:sp>
        <p:nvSpPr>
          <p:cNvPr id="40" name="Rectangle 41">
            <a:extLst>
              <a:ext uri="{FF2B5EF4-FFF2-40B4-BE49-F238E27FC236}">
                <a16:creationId xmlns:a16="http://schemas.microsoft.com/office/drawing/2014/main" id="{52AC49E1-1443-496D-9B71-3A9FF02287E1}"/>
              </a:ext>
            </a:extLst>
          </p:cNvPr>
          <p:cNvSpPr/>
          <p:nvPr/>
        </p:nvSpPr>
        <p:spPr>
          <a:xfrm>
            <a:off x="1778696" y="642659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Структура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BE262389-2951-44B6-8767-67DE1D03118E}"/>
              </a:ext>
            </a:extLst>
          </p:cNvPr>
          <p:cNvSpPr/>
          <p:nvPr/>
        </p:nvSpPr>
        <p:spPr>
          <a:xfrm>
            <a:off x="2628899" y="1289435"/>
            <a:ext cx="6934202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Одной из первостепенных задач было создание сервера, который будет принимать все показания с датчиков.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70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7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7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7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7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9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9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3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3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97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97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4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4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utoUpdateAnimBg="0"/>
      <p:bldP spid="34" grpId="0" autoUpdateAnimBg="0"/>
      <p:bldP spid="35" grpId="0" autoUpdateAnimBg="0"/>
      <p:bldP spid="36" grpId="0" autoUpdateAnimBg="0"/>
      <p:bldP spid="40" grpId="0" autoUpdateAnimBg="0"/>
      <p:bldP spid="41" grpId="0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Multicolor 10">
      <a:dk1>
        <a:sysClr val="windowText" lastClr="000000"/>
      </a:dk1>
      <a:lt1>
        <a:sysClr val="window" lastClr="FFFFFF"/>
      </a:lt1>
      <a:dk2>
        <a:srgbClr val="2D3847"/>
      </a:dk2>
      <a:lt2>
        <a:srgbClr val="111111"/>
      </a:lt2>
      <a:accent1>
        <a:srgbClr val="4BD1FB"/>
      </a:accent1>
      <a:accent2>
        <a:srgbClr val="107CD6"/>
      </a:accent2>
      <a:accent3>
        <a:srgbClr val="AA1BE3"/>
      </a:accent3>
      <a:accent4>
        <a:srgbClr val="E717CE"/>
      </a:accent4>
      <a:accent5>
        <a:srgbClr val="F94994"/>
      </a:accent5>
      <a:accent6>
        <a:srgbClr val="FB85B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387</Words>
  <Application>Microsoft Office PowerPoint</Application>
  <PresentationFormat>Широкоэкранный</PresentationFormat>
  <Paragraphs>65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6" baseType="lpstr">
      <vt:lpstr>Aller</vt:lpstr>
      <vt:lpstr>Arcon Rounded-</vt:lpstr>
      <vt:lpstr>Arial</vt:lpstr>
      <vt:lpstr>Calibri</vt:lpstr>
      <vt:lpstr>Calibri Light</vt:lpstr>
      <vt:lpstr>Gill Sans</vt:lpstr>
      <vt:lpstr>Gotham Bold</vt:lpstr>
      <vt:lpstr>HelveticaNeue light</vt:lpstr>
      <vt:lpstr>HelveticaNeue medium</vt:lpstr>
      <vt:lpstr>Montserrat Hairline</vt:lpstr>
      <vt:lpstr>Segoe UI Light</vt:lpstr>
      <vt:lpstr>Office Theme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Faclok GameDev</cp:lastModifiedBy>
  <cp:revision>121</cp:revision>
  <dcterms:created xsi:type="dcterms:W3CDTF">2022-01-31T14:21:37Z</dcterms:created>
  <dcterms:modified xsi:type="dcterms:W3CDTF">2023-05-19T10:31:03Z</dcterms:modified>
</cp:coreProperties>
</file>